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79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2108" y="52"/>
      </p:cViewPr>
      <p:guideLst>
        <p:guide orient="horz" pos="2879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6"/>
            <a:ext cx="66065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6"/>
            <a:ext cx="54406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4"/>
            <a:ext cx="33809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4"/>
            <a:ext cx="33809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4713" y="117349"/>
            <a:ext cx="509270" cy="507999"/>
          </a:xfrm>
          <a:custGeom>
            <a:avLst/>
            <a:gdLst/>
            <a:ahLst/>
            <a:cxnLst/>
            <a:rect l="l" t="t" r="r" b="b"/>
            <a:pathLst>
              <a:path w="509269" h="508000">
                <a:moveTo>
                  <a:pt x="252983" y="507491"/>
                </a:moveTo>
                <a:lnTo>
                  <a:pt x="207782" y="503382"/>
                </a:lnTo>
                <a:lnTo>
                  <a:pt x="165127" y="491545"/>
                </a:lnTo>
                <a:lnTo>
                  <a:pt x="125758" y="472722"/>
                </a:lnTo>
                <a:lnTo>
                  <a:pt x="90415" y="447652"/>
                </a:lnTo>
                <a:lnTo>
                  <a:pt x="59839" y="417076"/>
                </a:lnTo>
                <a:lnTo>
                  <a:pt x="34769" y="381733"/>
                </a:lnTo>
                <a:lnTo>
                  <a:pt x="15946" y="342364"/>
                </a:lnTo>
                <a:lnTo>
                  <a:pt x="4109" y="299709"/>
                </a:lnTo>
                <a:lnTo>
                  <a:pt x="0" y="254507"/>
                </a:lnTo>
                <a:lnTo>
                  <a:pt x="4109" y="208852"/>
                </a:lnTo>
                <a:lnTo>
                  <a:pt x="15946" y="165844"/>
                </a:lnTo>
                <a:lnTo>
                  <a:pt x="34769" y="126209"/>
                </a:lnTo>
                <a:lnTo>
                  <a:pt x="59839" y="90676"/>
                </a:lnTo>
                <a:lnTo>
                  <a:pt x="90415" y="59973"/>
                </a:lnTo>
                <a:lnTo>
                  <a:pt x="125758" y="34826"/>
                </a:lnTo>
                <a:lnTo>
                  <a:pt x="165127" y="15963"/>
                </a:lnTo>
                <a:lnTo>
                  <a:pt x="207782" y="4112"/>
                </a:lnTo>
                <a:lnTo>
                  <a:pt x="252983" y="0"/>
                </a:lnTo>
                <a:lnTo>
                  <a:pt x="299092" y="4112"/>
                </a:lnTo>
                <a:lnTo>
                  <a:pt x="342454" y="15963"/>
                </a:lnTo>
                <a:lnTo>
                  <a:pt x="382354" y="34826"/>
                </a:lnTo>
                <a:lnTo>
                  <a:pt x="391335" y="41147"/>
                </a:lnTo>
                <a:lnTo>
                  <a:pt x="252983" y="41147"/>
                </a:lnTo>
                <a:lnTo>
                  <a:pt x="204954" y="46934"/>
                </a:lnTo>
                <a:lnTo>
                  <a:pt x="160210" y="63436"/>
                </a:lnTo>
                <a:lnTo>
                  <a:pt x="120324" y="89368"/>
                </a:lnTo>
                <a:lnTo>
                  <a:pt x="86868" y="123443"/>
                </a:lnTo>
                <a:lnTo>
                  <a:pt x="85344" y="131063"/>
                </a:lnTo>
                <a:lnTo>
                  <a:pt x="85385" y="146755"/>
                </a:lnTo>
                <a:lnTo>
                  <a:pt x="88082" y="176283"/>
                </a:lnTo>
                <a:lnTo>
                  <a:pt x="95821" y="204406"/>
                </a:lnTo>
                <a:lnTo>
                  <a:pt x="107846" y="230528"/>
                </a:lnTo>
                <a:lnTo>
                  <a:pt x="123444" y="254507"/>
                </a:lnTo>
                <a:lnTo>
                  <a:pt x="41148" y="254507"/>
                </a:lnTo>
                <a:lnTo>
                  <a:pt x="46934" y="303180"/>
                </a:lnTo>
                <a:lnTo>
                  <a:pt x="63436" y="347853"/>
                </a:lnTo>
                <a:lnTo>
                  <a:pt x="89368" y="387381"/>
                </a:lnTo>
                <a:lnTo>
                  <a:pt x="123444" y="420624"/>
                </a:lnTo>
                <a:lnTo>
                  <a:pt x="131064" y="422148"/>
                </a:lnTo>
                <a:lnTo>
                  <a:pt x="312848" y="422148"/>
                </a:lnTo>
                <a:lnTo>
                  <a:pt x="297204" y="437875"/>
                </a:lnTo>
                <a:lnTo>
                  <a:pt x="252983" y="466344"/>
                </a:lnTo>
                <a:lnTo>
                  <a:pt x="391443" y="466344"/>
                </a:lnTo>
                <a:lnTo>
                  <a:pt x="382354" y="472722"/>
                </a:lnTo>
                <a:lnTo>
                  <a:pt x="342454" y="491545"/>
                </a:lnTo>
                <a:lnTo>
                  <a:pt x="299092" y="503382"/>
                </a:lnTo>
                <a:lnTo>
                  <a:pt x="252983" y="507491"/>
                </a:lnTo>
                <a:close/>
              </a:path>
              <a:path w="509269" h="508000">
                <a:moveTo>
                  <a:pt x="312848" y="422148"/>
                </a:moveTo>
                <a:lnTo>
                  <a:pt x="147828" y="422148"/>
                </a:lnTo>
                <a:lnTo>
                  <a:pt x="177760" y="419623"/>
                </a:lnTo>
                <a:lnTo>
                  <a:pt x="205549" y="412242"/>
                </a:lnTo>
                <a:lnTo>
                  <a:pt x="230766" y="400288"/>
                </a:lnTo>
                <a:lnTo>
                  <a:pt x="252983" y="384048"/>
                </a:lnTo>
                <a:lnTo>
                  <a:pt x="199643" y="378037"/>
                </a:lnTo>
                <a:lnTo>
                  <a:pt x="150327" y="360834"/>
                </a:lnTo>
                <a:lnTo>
                  <a:pt x="106497" y="333682"/>
                </a:lnTo>
                <a:lnTo>
                  <a:pt x="69616" y="297826"/>
                </a:lnTo>
                <a:lnTo>
                  <a:pt x="41148" y="254507"/>
                </a:lnTo>
                <a:lnTo>
                  <a:pt x="123444" y="254507"/>
                </a:lnTo>
                <a:lnTo>
                  <a:pt x="129600" y="200424"/>
                </a:lnTo>
                <a:lnTo>
                  <a:pt x="147096" y="150656"/>
                </a:lnTo>
                <a:lnTo>
                  <a:pt x="174467" y="106594"/>
                </a:lnTo>
                <a:lnTo>
                  <a:pt x="210251" y="69628"/>
                </a:lnTo>
                <a:lnTo>
                  <a:pt x="252983" y="41147"/>
                </a:lnTo>
                <a:lnTo>
                  <a:pt x="391335" y="41147"/>
                </a:lnTo>
                <a:lnTo>
                  <a:pt x="418077" y="59973"/>
                </a:lnTo>
                <a:lnTo>
                  <a:pt x="443553" y="85343"/>
                </a:lnTo>
                <a:lnTo>
                  <a:pt x="361187" y="85343"/>
                </a:lnTo>
                <a:lnTo>
                  <a:pt x="331208" y="87868"/>
                </a:lnTo>
                <a:lnTo>
                  <a:pt x="303085" y="95249"/>
                </a:lnTo>
                <a:lnTo>
                  <a:pt x="276963" y="107203"/>
                </a:lnTo>
                <a:lnTo>
                  <a:pt x="252983" y="123443"/>
                </a:lnTo>
                <a:lnTo>
                  <a:pt x="307811" y="129466"/>
                </a:lnTo>
                <a:lnTo>
                  <a:pt x="356719" y="146303"/>
                </a:lnTo>
                <a:lnTo>
                  <a:pt x="252983" y="146303"/>
                </a:lnTo>
                <a:lnTo>
                  <a:pt x="212121" y="154852"/>
                </a:lnTo>
                <a:lnTo>
                  <a:pt x="178689" y="178117"/>
                </a:lnTo>
                <a:lnTo>
                  <a:pt x="156114" y="212526"/>
                </a:lnTo>
                <a:lnTo>
                  <a:pt x="147828" y="254507"/>
                </a:lnTo>
                <a:lnTo>
                  <a:pt x="156114" y="295608"/>
                </a:lnTo>
                <a:lnTo>
                  <a:pt x="178689" y="329565"/>
                </a:lnTo>
                <a:lnTo>
                  <a:pt x="212121" y="352663"/>
                </a:lnTo>
                <a:lnTo>
                  <a:pt x="252983" y="361188"/>
                </a:lnTo>
                <a:lnTo>
                  <a:pt x="359169" y="361188"/>
                </a:lnTo>
                <a:lnTo>
                  <a:pt x="333890" y="400994"/>
                </a:lnTo>
                <a:lnTo>
                  <a:pt x="312848" y="422148"/>
                </a:lnTo>
                <a:close/>
              </a:path>
              <a:path w="509269" h="508000">
                <a:moveTo>
                  <a:pt x="391443" y="466344"/>
                </a:moveTo>
                <a:lnTo>
                  <a:pt x="252983" y="466344"/>
                </a:lnTo>
                <a:lnTo>
                  <a:pt x="302775" y="460557"/>
                </a:lnTo>
                <a:lnTo>
                  <a:pt x="348424" y="444055"/>
                </a:lnTo>
                <a:lnTo>
                  <a:pt x="388643" y="418123"/>
                </a:lnTo>
                <a:lnTo>
                  <a:pt x="422148" y="384048"/>
                </a:lnTo>
                <a:lnTo>
                  <a:pt x="423672" y="376428"/>
                </a:lnTo>
                <a:lnTo>
                  <a:pt x="423639" y="360834"/>
                </a:lnTo>
                <a:lnTo>
                  <a:pt x="420933" y="331231"/>
                </a:lnTo>
                <a:lnTo>
                  <a:pt x="413194" y="303275"/>
                </a:lnTo>
                <a:lnTo>
                  <a:pt x="401169" y="277606"/>
                </a:lnTo>
                <a:lnTo>
                  <a:pt x="385572" y="254507"/>
                </a:lnTo>
                <a:lnTo>
                  <a:pt x="467868" y="254507"/>
                </a:lnTo>
                <a:lnTo>
                  <a:pt x="462081" y="204954"/>
                </a:lnTo>
                <a:lnTo>
                  <a:pt x="445579" y="159829"/>
                </a:lnTo>
                <a:lnTo>
                  <a:pt x="419647" y="120134"/>
                </a:lnTo>
                <a:lnTo>
                  <a:pt x="385572" y="86867"/>
                </a:lnTo>
                <a:lnTo>
                  <a:pt x="377952" y="85343"/>
                </a:lnTo>
                <a:lnTo>
                  <a:pt x="443553" y="85343"/>
                </a:lnTo>
                <a:lnTo>
                  <a:pt x="474133" y="126209"/>
                </a:lnTo>
                <a:lnTo>
                  <a:pt x="493035" y="165844"/>
                </a:lnTo>
                <a:lnTo>
                  <a:pt x="504901" y="208852"/>
                </a:lnTo>
                <a:lnTo>
                  <a:pt x="509016" y="254507"/>
                </a:lnTo>
                <a:lnTo>
                  <a:pt x="504901" y="299709"/>
                </a:lnTo>
                <a:lnTo>
                  <a:pt x="493035" y="342364"/>
                </a:lnTo>
                <a:lnTo>
                  <a:pt x="474133" y="381733"/>
                </a:lnTo>
                <a:lnTo>
                  <a:pt x="448908" y="417076"/>
                </a:lnTo>
                <a:lnTo>
                  <a:pt x="418077" y="447652"/>
                </a:lnTo>
                <a:lnTo>
                  <a:pt x="391443" y="466344"/>
                </a:lnTo>
                <a:close/>
              </a:path>
              <a:path w="509269" h="508000">
                <a:moveTo>
                  <a:pt x="359169" y="361188"/>
                </a:moveTo>
                <a:lnTo>
                  <a:pt x="252983" y="361188"/>
                </a:lnTo>
                <a:lnTo>
                  <a:pt x="294965" y="352663"/>
                </a:lnTo>
                <a:lnTo>
                  <a:pt x="329374" y="329565"/>
                </a:lnTo>
                <a:lnTo>
                  <a:pt x="352639" y="295608"/>
                </a:lnTo>
                <a:lnTo>
                  <a:pt x="361187" y="254507"/>
                </a:lnTo>
                <a:lnTo>
                  <a:pt x="352639" y="212526"/>
                </a:lnTo>
                <a:lnTo>
                  <a:pt x="329374" y="178117"/>
                </a:lnTo>
                <a:lnTo>
                  <a:pt x="294965" y="154852"/>
                </a:lnTo>
                <a:lnTo>
                  <a:pt x="252983" y="146303"/>
                </a:lnTo>
                <a:lnTo>
                  <a:pt x="356719" y="146303"/>
                </a:lnTo>
                <a:lnTo>
                  <a:pt x="358030" y="146755"/>
                </a:lnTo>
                <a:lnTo>
                  <a:pt x="402323" y="174138"/>
                </a:lnTo>
                <a:lnTo>
                  <a:pt x="439375" y="210446"/>
                </a:lnTo>
                <a:lnTo>
                  <a:pt x="467868" y="254507"/>
                </a:lnTo>
                <a:lnTo>
                  <a:pt x="385572" y="254507"/>
                </a:lnTo>
                <a:lnTo>
                  <a:pt x="379390" y="307847"/>
                </a:lnTo>
                <a:lnTo>
                  <a:pt x="361724" y="357164"/>
                </a:lnTo>
                <a:lnTo>
                  <a:pt x="359169" y="361188"/>
                </a:lnTo>
                <a:close/>
              </a:path>
              <a:path w="509269" h="508000">
                <a:moveTo>
                  <a:pt x="306324" y="257555"/>
                </a:moveTo>
                <a:lnTo>
                  <a:pt x="280416" y="257555"/>
                </a:lnTo>
                <a:lnTo>
                  <a:pt x="284988" y="252983"/>
                </a:lnTo>
                <a:lnTo>
                  <a:pt x="284988" y="234695"/>
                </a:lnTo>
                <a:lnTo>
                  <a:pt x="282273" y="217646"/>
                </a:lnTo>
                <a:lnTo>
                  <a:pt x="274701" y="203453"/>
                </a:lnTo>
                <a:lnTo>
                  <a:pt x="263128" y="192690"/>
                </a:lnTo>
                <a:lnTo>
                  <a:pt x="248412" y="185927"/>
                </a:lnTo>
                <a:lnTo>
                  <a:pt x="246888" y="185927"/>
                </a:lnTo>
                <a:lnTo>
                  <a:pt x="246888" y="167639"/>
                </a:lnTo>
                <a:lnTo>
                  <a:pt x="306324" y="181355"/>
                </a:lnTo>
                <a:lnTo>
                  <a:pt x="306324" y="257555"/>
                </a:lnTo>
                <a:close/>
              </a:path>
              <a:path w="509269" h="508000">
                <a:moveTo>
                  <a:pt x="184404" y="300227"/>
                </a:moveTo>
                <a:lnTo>
                  <a:pt x="169164" y="295655"/>
                </a:lnTo>
                <a:lnTo>
                  <a:pt x="169164" y="214883"/>
                </a:lnTo>
                <a:lnTo>
                  <a:pt x="184404" y="219455"/>
                </a:lnTo>
                <a:lnTo>
                  <a:pt x="185499" y="226218"/>
                </a:lnTo>
                <a:lnTo>
                  <a:pt x="188595" y="232409"/>
                </a:lnTo>
                <a:lnTo>
                  <a:pt x="193405" y="237458"/>
                </a:lnTo>
                <a:lnTo>
                  <a:pt x="199643" y="240791"/>
                </a:lnTo>
                <a:lnTo>
                  <a:pt x="271272" y="257555"/>
                </a:lnTo>
                <a:lnTo>
                  <a:pt x="306324" y="257555"/>
                </a:lnTo>
                <a:lnTo>
                  <a:pt x="306324" y="286511"/>
                </a:lnTo>
                <a:lnTo>
                  <a:pt x="190500" y="286511"/>
                </a:lnTo>
                <a:lnTo>
                  <a:pt x="184404" y="292607"/>
                </a:lnTo>
                <a:lnTo>
                  <a:pt x="184404" y="300227"/>
                </a:lnTo>
                <a:close/>
              </a:path>
              <a:path w="509269" h="508000">
                <a:moveTo>
                  <a:pt x="306324" y="330708"/>
                </a:moveTo>
                <a:lnTo>
                  <a:pt x="286512" y="326136"/>
                </a:lnTo>
                <a:lnTo>
                  <a:pt x="286512" y="315467"/>
                </a:lnTo>
                <a:lnTo>
                  <a:pt x="280416" y="306323"/>
                </a:lnTo>
                <a:lnTo>
                  <a:pt x="271272" y="304799"/>
                </a:lnTo>
                <a:lnTo>
                  <a:pt x="199643" y="288035"/>
                </a:lnTo>
                <a:lnTo>
                  <a:pt x="199643" y="286511"/>
                </a:lnTo>
                <a:lnTo>
                  <a:pt x="306324" y="286511"/>
                </a:lnTo>
                <a:lnTo>
                  <a:pt x="306324" y="33070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8"/>
            <a:ext cx="6995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4"/>
            <a:ext cx="6995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4"/>
            <a:ext cx="24871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4"/>
            <a:ext cx="17876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4"/>
            <a:ext cx="17876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7">
        <a:defRPr>
          <a:latin typeface="+mn-lt"/>
          <a:ea typeface="+mn-ea"/>
          <a:cs typeface="+mn-cs"/>
        </a:defRPr>
      </a:lvl2pPr>
      <a:lvl3pPr marL="914355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11">
        <a:defRPr>
          <a:latin typeface="+mn-lt"/>
          <a:ea typeface="+mn-ea"/>
          <a:cs typeface="+mn-cs"/>
        </a:defRPr>
      </a:lvl5pPr>
      <a:lvl6pPr marL="2285888">
        <a:defRPr>
          <a:latin typeface="+mn-lt"/>
          <a:ea typeface="+mn-ea"/>
          <a:cs typeface="+mn-cs"/>
        </a:defRPr>
      </a:lvl6pPr>
      <a:lvl7pPr marL="2743066">
        <a:defRPr>
          <a:latin typeface="+mn-lt"/>
          <a:ea typeface="+mn-ea"/>
          <a:cs typeface="+mn-cs"/>
        </a:defRPr>
      </a:lvl7pPr>
      <a:lvl8pPr marL="3200243">
        <a:defRPr>
          <a:latin typeface="+mn-lt"/>
          <a:ea typeface="+mn-ea"/>
          <a:cs typeface="+mn-cs"/>
        </a:defRPr>
      </a:lvl8pPr>
      <a:lvl9pPr marL="36574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7">
        <a:defRPr>
          <a:latin typeface="+mn-lt"/>
          <a:ea typeface="+mn-ea"/>
          <a:cs typeface="+mn-cs"/>
        </a:defRPr>
      </a:lvl2pPr>
      <a:lvl3pPr marL="914355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11">
        <a:defRPr>
          <a:latin typeface="+mn-lt"/>
          <a:ea typeface="+mn-ea"/>
          <a:cs typeface="+mn-cs"/>
        </a:defRPr>
      </a:lvl5pPr>
      <a:lvl6pPr marL="2285888">
        <a:defRPr>
          <a:latin typeface="+mn-lt"/>
          <a:ea typeface="+mn-ea"/>
          <a:cs typeface="+mn-cs"/>
        </a:defRPr>
      </a:lvl6pPr>
      <a:lvl7pPr marL="2743066">
        <a:defRPr>
          <a:latin typeface="+mn-lt"/>
          <a:ea typeface="+mn-ea"/>
          <a:cs typeface="+mn-cs"/>
        </a:defRPr>
      </a:lvl7pPr>
      <a:lvl8pPr marL="3200243">
        <a:defRPr>
          <a:latin typeface="+mn-lt"/>
          <a:ea typeface="+mn-ea"/>
          <a:cs typeface="+mn-cs"/>
        </a:defRPr>
      </a:lvl8pPr>
      <a:lvl9pPr marL="36574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.png"/><Relationship Id="rId21" Type="http://schemas.openxmlformats.org/officeDocument/2006/relationships/image" Target="../media/image65.png"/><Relationship Id="rId42" Type="http://schemas.openxmlformats.org/officeDocument/2006/relationships/image" Target="../media/image86.png"/><Relationship Id="rId63" Type="http://schemas.openxmlformats.org/officeDocument/2006/relationships/image" Target="../media/image107.png"/><Relationship Id="rId84" Type="http://schemas.openxmlformats.org/officeDocument/2006/relationships/image" Target="../media/image128.png"/><Relationship Id="rId138" Type="http://schemas.openxmlformats.org/officeDocument/2006/relationships/image" Target="../media/image182.png"/><Relationship Id="rId107" Type="http://schemas.openxmlformats.org/officeDocument/2006/relationships/image" Target="../media/image151.png"/><Relationship Id="rId11" Type="http://schemas.openxmlformats.org/officeDocument/2006/relationships/image" Target="../media/image55.png"/><Relationship Id="rId32" Type="http://schemas.openxmlformats.org/officeDocument/2006/relationships/image" Target="../media/image76.png"/><Relationship Id="rId53" Type="http://schemas.openxmlformats.org/officeDocument/2006/relationships/image" Target="../media/image97.png"/><Relationship Id="rId74" Type="http://schemas.openxmlformats.org/officeDocument/2006/relationships/image" Target="../media/image118.png"/><Relationship Id="rId128" Type="http://schemas.openxmlformats.org/officeDocument/2006/relationships/image" Target="../media/image172.png"/><Relationship Id="rId5" Type="http://schemas.openxmlformats.org/officeDocument/2006/relationships/image" Target="../media/image49.png"/><Relationship Id="rId90" Type="http://schemas.openxmlformats.org/officeDocument/2006/relationships/image" Target="../media/image134.png"/><Relationship Id="rId95" Type="http://schemas.openxmlformats.org/officeDocument/2006/relationships/image" Target="../media/image139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64" Type="http://schemas.openxmlformats.org/officeDocument/2006/relationships/image" Target="../media/image108.png"/><Relationship Id="rId69" Type="http://schemas.openxmlformats.org/officeDocument/2006/relationships/image" Target="../media/image113.png"/><Relationship Id="rId113" Type="http://schemas.openxmlformats.org/officeDocument/2006/relationships/image" Target="../media/image157.png"/><Relationship Id="rId118" Type="http://schemas.openxmlformats.org/officeDocument/2006/relationships/image" Target="../media/image162.png"/><Relationship Id="rId134" Type="http://schemas.openxmlformats.org/officeDocument/2006/relationships/image" Target="../media/image178.png"/><Relationship Id="rId139" Type="http://schemas.openxmlformats.org/officeDocument/2006/relationships/image" Target="../media/image183.png"/><Relationship Id="rId80" Type="http://schemas.openxmlformats.org/officeDocument/2006/relationships/image" Target="../media/image124.png"/><Relationship Id="rId85" Type="http://schemas.openxmlformats.org/officeDocument/2006/relationships/image" Target="../media/image129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59" Type="http://schemas.openxmlformats.org/officeDocument/2006/relationships/image" Target="../media/image103.png"/><Relationship Id="rId103" Type="http://schemas.openxmlformats.org/officeDocument/2006/relationships/image" Target="../media/image147.png"/><Relationship Id="rId108" Type="http://schemas.openxmlformats.org/officeDocument/2006/relationships/image" Target="../media/image152.png"/><Relationship Id="rId124" Type="http://schemas.openxmlformats.org/officeDocument/2006/relationships/image" Target="../media/image168.png"/><Relationship Id="rId129" Type="http://schemas.openxmlformats.org/officeDocument/2006/relationships/image" Target="../media/image173.png"/><Relationship Id="rId54" Type="http://schemas.openxmlformats.org/officeDocument/2006/relationships/image" Target="../media/image98.png"/><Relationship Id="rId70" Type="http://schemas.openxmlformats.org/officeDocument/2006/relationships/image" Target="../media/image114.png"/><Relationship Id="rId75" Type="http://schemas.openxmlformats.org/officeDocument/2006/relationships/image" Target="../media/image119.png"/><Relationship Id="rId91" Type="http://schemas.openxmlformats.org/officeDocument/2006/relationships/image" Target="../media/image135.png"/><Relationship Id="rId96" Type="http://schemas.openxmlformats.org/officeDocument/2006/relationships/image" Target="../media/image140.png"/><Relationship Id="rId140" Type="http://schemas.openxmlformats.org/officeDocument/2006/relationships/image" Target="../media/image184.png"/><Relationship Id="rId145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49" Type="http://schemas.openxmlformats.org/officeDocument/2006/relationships/image" Target="../media/image93.png"/><Relationship Id="rId114" Type="http://schemas.openxmlformats.org/officeDocument/2006/relationships/image" Target="../media/image158.png"/><Relationship Id="rId119" Type="http://schemas.openxmlformats.org/officeDocument/2006/relationships/image" Target="../media/image163.png"/><Relationship Id="rId44" Type="http://schemas.openxmlformats.org/officeDocument/2006/relationships/image" Target="../media/image88.png"/><Relationship Id="rId60" Type="http://schemas.openxmlformats.org/officeDocument/2006/relationships/image" Target="../media/image104.png"/><Relationship Id="rId65" Type="http://schemas.openxmlformats.org/officeDocument/2006/relationships/image" Target="../media/image109.png"/><Relationship Id="rId81" Type="http://schemas.openxmlformats.org/officeDocument/2006/relationships/image" Target="../media/image125.png"/><Relationship Id="rId86" Type="http://schemas.openxmlformats.org/officeDocument/2006/relationships/image" Target="../media/image130.png"/><Relationship Id="rId130" Type="http://schemas.openxmlformats.org/officeDocument/2006/relationships/image" Target="../media/image174.png"/><Relationship Id="rId135" Type="http://schemas.openxmlformats.org/officeDocument/2006/relationships/image" Target="../media/image179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9" Type="http://schemas.openxmlformats.org/officeDocument/2006/relationships/image" Target="../media/image83.png"/><Relationship Id="rId109" Type="http://schemas.openxmlformats.org/officeDocument/2006/relationships/image" Target="../media/image153.png"/><Relationship Id="rId34" Type="http://schemas.openxmlformats.org/officeDocument/2006/relationships/image" Target="../media/image78.png"/><Relationship Id="rId50" Type="http://schemas.openxmlformats.org/officeDocument/2006/relationships/image" Target="../media/image94.png"/><Relationship Id="rId55" Type="http://schemas.openxmlformats.org/officeDocument/2006/relationships/image" Target="../media/image99.png"/><Relationship Id="rId76" Type="http://schemas.openxmlformats.org/officeDocument/2006/relationships/image" Target="../media/image120.png"/><Relationship Id="rId97" Type="http://schemas.openxmlformats.org/officeDocument/2006/relationships/image" Target="../media/image141.png"/><Relationship Id="rId104" Type="http://schemas.openxmlformats.org/officeDocument/2006/relationships/image" Target="../media/image148.png"/><Relationship Id="rId120" Type="http://schemas.openxmlformats.org/officeDocument/2006/relationships/image" Target="../media/image164.png"/><Relationship Id="rId125" Type="http://schemas.openxmlformats.org/officeDocument/2006/relationships/image" Target="../media/image169.png"/><Relationship Id="rId141" Type="http://schemas.openxmlformats.org/officeDocument/2006/relationships/image" Target="../media/image185.png"/><Relationship Id="rId146" Type="http://schemas.openxmlformats.org/officeDocument/2006/relationships/image" Target="../media/image190.png"/><Relationship Id="rId7" Type="http://schemas.openxmlformats.org/officeDocument/2006/relationships/image" Target="../media/image51.png"/><Relationship Id="rId71" Type="http://schemas.openxmlformats.org/officeDocument/2006/relationships/image" Target="../media/image115.png"/><Relationship Id="rId92" Type="http://schemas.openxmlformats.org/officeDocument/2006/relationships/image" Target="../media/image136.png"/><Relationship Id="rId2" Type="http://schemas.openxmlformats.org/officeDocument/2006/relationships/image" Target="../media/image46.png"/><Relationship Id="rId29" Type="http://schemas.openxmlformats.org/officeDocument/2006/relationships/image" Target="../media/image73.png"/><Relationship Id="rId24" Type="http://schemas.openxmlformats.org/officeDocument/2006/relationships/image" Target="../media/image68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66" Type="http://schemas.openxmlformats.org/officeDocument/2006/relationships/image" Target="../media/image110.png"/><Relationship Id="rId87" Type="http://schemas.openxmlformats.org/officeDocument/2006/relationships/image" Target="../media/image131.png"/><Relationship Id="rId110" Type="http://schemas.openxmlformats.org/officeDocument/2006/relationships/image" Target="../media/image154.png"/><Relationship Id="rId115" Type="http://schemas.openxmlformats.org/officeDocument/2006/relationships/image" Target="../media/image159.png"/><Relationship Id="rId131" Type="http://schemas.openxmlformats.org/officeDocument/2006/relationships/image" Target="../media/image175.png"/><Relationship Id="rId136" Type="http://schemas.openxmlformats.org/officeDocument/2006/relationships/image" Target="../media/image180.png"/><Relationship Id="rId61" Type="http://schemas.openxmlformats.org/officeDocument/2006/relationships/image" Target="../media/image105.png"/><Relationship Id="rId82" Type="http://schemas.openxmlformats.org/officeDocument/2006/relationships/image" Target="../media/image126.png"/><Relationship Id="rId19" Type="http://schemas.openxmlformats.org/officeDocument/2006/relationships/image" Target="../media/image63.png"/><Relationship Id="rId14" Type="http://schemas.openxmlformats.org/officeDocument/2006/relationships/image" Target="../media/image58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56" Type="http://schemas.openxmlformats.org/officeDocument/2006/relationships/image" Target="../media/image100.png"/><Relationship Id="rId77" Type="http://schemas.openxmlformats.org/officeDocument/2006/relationships/image" Target="../media/image121.png"/><Relationship Id="rId100" Type="http://schemas.openxmlformats.org/officeDocument/2006/relationships/image" Target="../media/image144.png"/><Relationship Id="rId105" Type="http://schemas.openxmlformats.org/officeDocument/2006/relationships/image" Target="../media/image149.png"/><Relationship Id="rId126" Type="http://schemas.openxmlformats.org/officeDocument/2006/relationships/image" Target="../media/image170.png"/><Relationship Id="rId147" Type="http://schemas.openxmlformats.org/officeDocument/2006/relationships/image" Target="../media/image191.png"/><Relationship Id="rId8" Type="http://schemas.openxmlformats.org/officeDocument/2006/relationships/image" Target="../media/image52.png"/><Relationship Id="rId51" Type="http://schemas.openxmlformats.org/officeDocument/2006/relationships/image" Target="../media/image95.png"/><Relationship Id="rId72" Type="http://schemas.openxmlformats.org/officeDocument/2006/relationships/image" Target="../media/image116.png"/><Relationship Id="rId93" Type="http://schemas.openxmlformats.org/officeDocument/2006/relationships/image" Target="../media/image137.png"/><Relationship Id="rId98" Type="http://schemas.openxmlformats.org/officeDocument/2006/relationships/image" Target="../media/image142.png"/><Relationship Id="rId121" Type="http://schemas.openxmlformats.org/officeDocument/2006/relationships/image" Target="../media/image165.png"/><Relationship Id="rId142" Type="http://schemas.openxmlformats.org/officeDocument/2006/relationships/image" Target="../media/image186.png"/><Relationship Id="rId3" Type="http://schemas.openxmlformats.org/officeDocument/2006/relationships/image" Target="../media/image47.png"/><Relationship Id="rId25" Type="http://schemas.openxmlformats.org/officeDocument/2006/relationships/image" Target="../media/image69.png"/><Relationship Id="rId46" Type="http://schemas.openxmlformats.org/officeDocument/2006/relationships/image" Target="../media/image90.png"/><Relationship Id="rId67" Type="http://schemas.openxmlformats.org/officeDocument/2006/relationships/image" Target="../media/image111.png"/><Relationship Id="rId116" Type="http://schemas.openxmlformats.org/officeDocument/2006/relationships/image" Target="../media/image160.jpg"/><Relationship Id="rId137" Type="http://schemas.openxmlformats.org/officeDocument/2006/relationships/image" Target="../media/image181.png"/><Relationship Id="rId20" Type="http://schemas.openxmlformats.org/officeDocument/2006/relationships/image" Target="../media/image64.png"/><Relationship Id="rId41" Type="http://schemas.openxmlformats.org/officeDocument/2006/relationships/image" Target="../media/image85.png"/><Relationship Id="rId62" Type="http://schemas.openxmlformats.org/officeDocument/2006/relationships/image" Target="../media/image106.png"/><Relationship Id="rId83" Type="http://schemas.openxmlformats.org/officeDocument/2006/relationships/image" Target="../media/image127.png"/><Relationship Id="rId88" Type="http://schemas.openxmlformats.org/officeDocument/2006/relationships/image" Target="../media/image132.png"/><Relationship Id="rId111" Type="http://schemas.openxmlformats.org/officeDocument/2006/relationships/image" Target="../media/image155.png"/><Relationship Id="rId132" Type="http://schemas.openxmlformats.org/officeDocument/2006/relationships/image" Target="../media/image176.png"/><Relationship Id="rId15" Type="http://schemas.openxmlformats.org/officeDocument/2006/relationships/image" Target="../media/image59.png"/><Relationship Id="rId36" Type="http://schemas.openxmlformats.org/officeDocument/2006/relationships/image" Target="../media/image80.png"/><Relationship Id="rId57" Type="http://schemas.openxmlformats.org/officeDocument/2006/relationships/image" Target="../media/image101.png"/><Relationship Id="rId106" Type="http://schemas.openxmlformats.org/officeDocument/2006/relationships/image" Target="../media/image150.png"/><Relationship Id="rId127" Type="http://schemas.openxmlformats.org/officeDocument/2006/relationships/image" Target="../media/image171.png"/><Relationship Id="rId10" Type="http://schemas.openxmlformats.org/officeDocument/2006/relationships/image" Target="../media/image54.png"/><Relationship Id="rId31" Type="http://schemas.openxmlformats.org/officeDocument/2006/relationships/image" Target="../media/image75.png"/><Relationship Id="rId52" Type="http://schemas.openxmlformats.org/officeDocument/2006/relationships/image" Target="../media/image96.png"/><Relationship Id="rId73" Type="http://schemas.openxmlformats.org/officeDocument/2006/relationships/image" Target="../media/image117.png"/><Relationship Id="rId78" Type="http://schemas.openxmlformats.org/officeDocument/2006/relationships/image" Target="../media/image122.png"/><Relationship Id="rId94" Type="http://schemas.openxmlformats.org/officeDocument/2006/relationships/image" Target="../media/image138.png"/><Relationship Id="rId99" Type="http://schemas.openxmlformats.org/officeDocument/2006/relationships/image" Target="../media/image143.png"/><Relationship Id="rId101" Type="http://schemas.openxmlformats.org/officeDocument/2006/relationships/image" Target="../media/image145.png"/><Relationship Id="rId122" Type="http://schemas.openxmlformats.org/officeDocument/2006/relationships/image" Target="../media/image166.png"/><Relationship Id="rId143" Type="http://schemas.openxmlformats.org/officeDocument/2006/relationships/image" Target="../media/image187.png"/><Relationship Id="rId148" Type="http://schemas.openxmlformats.org/officeDocument/2006/relationships/image" Target="../media/image192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26" Type="http://schemas.openxmlformats.org/officeDocument/2006/relationships/image" Target="../media/image70.png"/><Relationship Id="rId47" Type="http://schemas.openxmlformats.org/officeDocument/2006/relationships/image" Target="../media/image91.png"/><Relationship Id="rId68" Type="http://schemas.openxmlformats.org/officeDocument/2006/relationships/image" Target="../media/image112.png"/><Relationship Id="rId89" Type="http://schemas.openxmlformats.org/officeDocument/2006/relationships/image" Target="../media/image133.png"/><Relationship Id="rId112" Type="http://schemas.openxmlformats.org/officeDocument/2006/relationships/image" Target="../media/image156.jpg"/><Relationship Id="rId133" Type="http://schemas.openxmlformats.org/officeDocument/2006/relationships/image" Target="../media/image177.png"/><Relationship Id="rId16" Type="http://schemas.openxmlformats.org/officeDocument/2006/relationships/image" Target="../media/image60.png"/><Relationship Id="rId37" Type="http://schemas.openxmlformats.org/officeDocument/2006/relationships/image" Target="../media/image81.png"/><Relationship Id="rId58" Type="http://schemas.openxmlformats.org/officeDocument/2006/relationships/image" Target="../media/image102.png"/><Relationship Id="rId79" Type="http://schemas.openxmlformats.org/officeDocument/2006/relationships/image" Target="../media/image123.png"/><Relationship Id="rId102" Type="http://schemas.openxmlformats.org/officeDocument/2006/relationships/image" Target="../media/image146.png"/><Relationship Id="rId123" Type="http://schemas.openxmlformats.org/officeDocument/2006/relationships/image" Target="../media/image167.png"/><Relationship Id="rId14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7.png"/><Relationship Id="rId117" Type="http://schemas.openxmlformats.org/officeDocument/2006/relationships/image" Target="../media/image308.png"/><Relationship Id="rId21" Type="http://schemas.openxmlformats.org/officeDocument/2006/relationships/image" Target="../media/image212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63" Type="http://schemas.openxmlformats.org/officeDocument/2006/relationships/image" Target="../media/image254.png"/><Relationship Id="rId68" Type="http://schemas.openxmlformats.org/officeDocument/2006/relationships/image" Target="../media/image259.png"/><Relationship Id="rId84" Type="http://schemas.openxmlformats.org/officeDocument/2006/relationships/image" Target="../media/image275.png"/><Relationship Id="rId89" Type="http://schemas.openxmlformats.org/officeDocument/2006/relationships/image" Target="../media/image280.png"/><Relationship Id="rId112" Type="http://schemas.openxmlformats.org/officeDocument/2006/relationships/image" Target="../media/image303.png"/><Relationship Id="rId16" Type="http://schemas.openxmlformats.org/officeDocument/2006/relationships/image" Target="../media/image207.png"/><Relationship Id="rId107" Type="http://schemas.openxmlformats.org/officeDocument/2006/relationships/image" Target="../media/image298.png"/><Relationship Id="rId11" Type="http://schemas.openxmlformats.org/officeDocument/2006/relationships/image" Target="../media/image202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53" Type="http://schemas.openxmlformats.org/officeDocument/2006/relationships/image" Target="../media/image244.png"/><Relationship Id="rId58" Type="http://schemas.openxmlformats.org/officeDocument/2006/relationships/image" Target="../media/image249.png"/><Relationship Id="rId74" Type="http://schemas.openxmlformats.org/officeDocument/2006/relationships/image" Target="../media/image265.png"/><Relationship Id="rId79" Type="http://schemas.openxmlformats.org/officeDocument/2006/relationships/image" Target="../media/image270.png"/><Relationship Id="rId102" Type="http://schemas.openxmlformats.org/officeDocument/2006/relationships/image" Target="../media/image293.png"/><Relationship Id="rId5" Type="http://schemas.openxmlformats.org/officeDocument/2006/relationships/image" Target="../media/image196.png"/><Relationship Id="rId90" Type="http://schemas.openxmlformats.org/officeDocument/2006/relationships/image" Target="../media/image281.png"/><Relationship Id="rId95" Type="http://schemas.openxmlformats.org/officeDocument/2006/relationships/image" Target="../media/image286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64" Type="http://schemas.openxmlformats.org/officeDocument/2006/relationships/image" Target="../media/image255.png"/><Relationship Id="rId69" Type="http://schemas.openxmlformats.org/officeDocument/2006/relationships/image" Target="../media/image260.png"/><Relationship Id="rId113" Type="http://schemas.openxmlformats.org/officeDocument/2006/relationships/image" Target="../media/image304.png"/><Relationship Id="rId118" Type="http://schemas.openxmlformats.org/officeDocument/2006/relationships/image" Target="../media/image309.png"/><Relationship Id="rId80" Type="http://schemas.openxmlformats.org/officeDocument/2006/relationships/image" Target="../media/image271.png"/><Relationship Id="rId85" Type="http://schemas.openxmlformats.org/officeDocument/2006/relationships/image" Target="../media/image276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59" Type="http://schemas.openxmlformats.org/officeDocument/2006/relationships/image" Target="../media/image250.png"/><Relationship Id="rId103" Type="http://schemas.openxmlformats.org/officeDocument/2006/relationships/image" Target="../media/image294.jpg"/><Relationship Id="rId108" Type="http://schemas.openxmlformats.org/officeDocument/2006/relationships/image" Target="../media/image299.png"/><Relationship Id="rId54" Type="http://schemas.openxmlformats.org/officeDocument/2006/relationships/image" Target="../media/image245.png"/><Relationship Id="rId70" Type="http://schemas.openxmlformats.org/officeDocument/2006/relationships/image" Target="../media/image261.png"/><Relationship Id="rId75" Type="http://schemas.openxmlformats.org/officeDocument/2006/relationships/image" Target="../media/image266.png"/><Relationship Id="rId91" Type="http://schemas.openxmlformats.org/officeDocument/2006/relationships/image" Target="../media/image282.png"/><Relationship Id="rId96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49" Type="http://schemas.openxmlformats.org/officeDocument/2006/relationships/image" Target="../media/image240.png"/><Relationship Id="rId114" Type="http://schemas.openxmlformats.org/officeDocument/2006/relationships/image" Target="../media/image305.png"/><Relationship Id="rId119" Type="http://schemas.openxmlformats.org/officeDocument/2006/relationships/image" Target="../media/image310.png"/><Relationship Id="rId10" Type="http://schemas.openxmlformats.org/officeDocument/2006/relationships/image" Target="../media/image201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60" Type="http://schemas.openxmlformats.org/officeDocument/2006/relationships/image" Target="../media/image251.png"/><Relationship Id="rId65" Type="http://schemas.openxmlformats.org/officeDocument/2006/relationships/image" Target="../media/image256.png"/><Relationship Id="rId73" Type="http://schemas.openxmlformats.org/officeDocument/2006/relationships/image" Target="../media/image264.png"/><Relationship Id="rId78" Type="http://schemas.openxmlformats.org/officeDocument/2006/relationships/image" Target="../media/image269.png"/><Relationship Id="rId81" Type="http://schemas.openxmlformats.org/officeDocument/2006/relationships/image" Target="../media/image272.png"/><Relationship Id="rId86" Type="http://schemas.openxmlformats.org/officeDocument/2006/relationships/image" Target="../media/image277.png"/><Relationship Id="rId94" Type="http://schemas.openxmlformats.org/officeDocument/2006/relationships/image" Target="../media/image285.png"/><Relationship Id="rId99" Type="http://schemas.openxmlformats.org/officeDocument/2006/relationships/image" Target="../media/image290.png"/><Relationship Id="rId101" Type="http://schemas.openxmlformats.org/officeDocument/2006/relationships/image" Target="../media/image292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9" Type="http://schemas.openxmlformats.org/officeDocument/2006/relationships/image" Target="../media/image230.png"/><Relationship Id="rId109" Type="http://schemas.openxmlformats.org/officeDocument/2006/relationships/image" Target="../media/image300.png"/><Relationship Id="rId34" Type="http://schemas.openxmlformats.org/officeDocument/2006/relationships/image" Target="../media/image225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6" Type="http://schemas.openxmlformats.org/officeDocument/2006/relationships/image" Target="../media/image267.png"/><Relationship Id="rId97" Type="http://schemas.openxmlformats.org/officeDocument/2006/relationships/image" Target="../media/image288.png"/><Relationship Id="rId104" Type="http://schemas.openxmlformats.org/officeDocument/2006/relationships/image" Target="../media/image295.png"/><Relationship Id="rId120" Type="http://schemas.openxmlformats.org/officeDocument/2006/relationships/image" Target="../media/image311.jpg"/><Relationship Id="rId7" Type="http://schemas.openxmlformats.org/officeDocument/2006/relationships/image" Target="../media/image198.png"/><Relationship Id="rId71" Type="http://schemas.openxmlformats.org/officeDocument/2006/relationships/image" Target="../media/image262.png"/><Relationship Id="rId92" Type="http://schemas.openxmlformats.org/officeDocument/2006/relationships/image" Target="../media/image283.png"/><Relationship Id="rId2" Type="http://schemas.openxmlformats.org/officeDocument/2006/relationships/image" Target="../media/image193.png"/><Relationship Id="rId29" Type="http://schemas.openxmlformats.org/officeDocument/2006/relationships/image" Target="../media/image220.png"/><Relationship Id="rId24" Type="http://schemas.openxmlformats.org/officeDocument/2006/relationships/image" Target="../media/image215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66" Type="http://schemas.openxmlformats.org/officeDocument/2006/relationships/image" Target="../media/image257.png"/><Relationship Id="rId87" Type="http://schemas.openxmlformats.org/officeDocument/2006/relationships/image" Target="../media/image278.png"/><Relationship Id="rId110" Type="http://schemas.openxmlformats.org/officeDocument/2006/relationships/image" Target="../media/image301.png"/><Relationship Id="rId115" Type="http://schemas.openxmlformats.org/officeDocument/2006/relationships/image" Target="../media/image306.png"/><Relationship Id="rId61" Type="http://schemas.openxmlformats.org/officeDocument/2006/relationships/image" Target="../media/image252.png"/><Relationship Id="rId82" Type="http://schemas.openxmlformats.org/officeDocument/2006/relationships/image" Target="../media/image273.png"/><Relationship Id="rId19" Type="http://schemas.openxmlformats.org/officeDocument/2006/relationships/image" Target="../media/image210.jpg"/><Relationship Id="rId14" Type="http://schemas.openxmlformats.org/officeDocument/2006/relationships/image" Target="../media/image205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56" Type="http://schemas.openxmlformats.org/officeDocument/2006/relationships/image" Target="../media/image247.png"/><Relationship Id="rId77" Type="http://schemas.openxmlformats.org/officeDocument/2006/relationships/image" Target="../media/image268.png"/><Relationship Id="rId100" Type="http://schemas.openxmlformats.org/officeDocument/2006/relationships/image" Target="../media/image291.png"/><Relationship Id="rId105" Type="http://schemas.openxmlformats.org/officeDocument/2006/relationships/image" Target="../media/image296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72" Type="http://schemas.openxmlformats.org/officeDocument/2006/relationships/image" Target="../media/image263.png"/><Relationship Id="rId93" Type="http://schemas.openxmlformats.org/officeDocument/2006/relationships/image" Target="../media/image284.png"/><Relationship Id="rId98" Type="http://schemas.openxmlformats.org/officeDocument/2006/relationships/image" Target="../media/image289.png"/><Relationship Id="rId3" Type="http://schemas.openxmlformats.org/officeDocument/2006/relationships/image" Target="../media/image194.png"/><Relationship Id="rId25" Type="http://schemas.openxmlformats.org/officeDocument/2006/relationships/image" Target="../media/image216.png"/><Relationship Id="rId46" Type="http://schemas.openxmlformats.org/officeDocument/2006/relationships/image" Target="../media/image237.png"/><Relationship Id="rId67" Type="http://schemas.openxmlformats.org/officeDocument/2006/relationships/image" Target="../media/image258.png"/><Relationship Id="rId116" Type="http://schemas.openxmlformats.org/officeDocument/2006/relationships/image" Target="../media/image30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62" Type="http://schemas.openxmlformats.org/officeDocument/2006/relationships/image" Target="../media/image253.png"/><Relationship Id="rId83" Type="http://schemas.openxmlformats.org/officeDocument/2006/relationships/image" Target="../media/image274.png"/><Relationship Id="rId88" Type="http://schemas.openxmlformats.org/officeDocument/2006/relationships/image" Target="../media/image279.png"/><Relationship Id="rId111" Type="http://schemas.openxmlformats.org/officeDocument/2006/relationships/image" Target="../media/image302.png"/><Relationship Id="rId15" Type="http://schemas.openxmlformats.org/officeDocument/2006/relationships/image" Target="../media/image206.png"/><Relationship Id="rId36" Type="http://schemas.openxmlformats.org/officeDocument/2006/relationships/image" Target="../media/image227.jpg"/><Relationship Id="rId57" Type="http://schemas.openxmlformats.org/officeDocument/2006/relationships/image" Target="../media/image248.png"/><Relationship Id="rId106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2.png"/><Relationship Id="rId21" Type="http://schemas.openxmlformats.org/officeDocument/2006/relationships/image" Target="../media/image328.png"/><Relationship Id="rId42" Type="http://schemas.openxmlformats.org/officeDocument/2006/relationships/image" Target="../media/image349.png"/><Relationship Id="rId63" Type="http://schemas.openxmlformats.org/officeDocument/2006/relationships/image" Target="../media/image368.png"/><Relationship Id="rId84" Type="http://schemas.openxmlformats.org/officeDocument/2006/relationships/image" Target="../media/image389.png"/><Relationship Id="rId138" Type="http://schemas.openxmlformats.org/officeDocument/2006/relationships/image" Target="../media/image443.png"/><Relationship Id="rId159" Type="http://schemas.openxmlformats.org/officeDocument/2006/relationships/image" Target="../media/image464.png"/><Relationship Id="rId170" Type="http://schemas.openxmlformats.org/officeDocument/2006/relationships/image" Target="../media/image475.png"/><Relationship Id="rId191" Type="http://schemas.openxmlformats.org/officeDocument/2006/relationships/image" Target="../media/image496.png"/><Relationship Id="rId107" Type="http://schemas.openxmlformats.org/officeDocument/2006/relationships/image" Target="../media/image412.png"/><Relationship Id="rId11" Type="http://schemas.openxmlformats.org/officeDocument/2006/relationships/image" Target="../media/image318.png"/><Relationship Id="rId32" Type="http://schemas.openxmlformats.org/officeDocument/2006/relationships/image" Target="../media/image339.png"/><Relationship Id="rId53" Type="http://schemas.openxmlformats.org/officeDocument/2006/relationships/image" Target="../media/image359.png"/><Relationship Id="rId74" Type="http://schemas.openxmlformats.org/officeDocument/2006/relationships/image" Target="../media/image379.png"/><Relationship Id="rId128" Type="http://schemas.openxmlformats.org/officeDocument/2006/relationships/image" Target="../media/image433.png"/><Relationship Id="rId149" Type="http://schemas.openxmlformats.org/officeDocument/2006/relationships/image" Target="../media/image454.png"/><Relationship Id="rId5" Type="http://schemas.openxmlformats.org/officeDocument/2006/relationships/image" Target="../media/image315.png"/><Relationship Id="rId95" Type="http://schemas.openxmlformats.org/officeDocument/2006/relationships/image" Target="../media/image400.png"/><Relationship Id="rId160" Type="http://schemas.openxmlformats.org/officeDocument/2006/relationships/image" Target="../media/image465.png"/><Relationship Id="rId181" Type="http://schemas.openxmlformats.org/officeDocument/2006/relationships/image" Target="../media/image486.png"/><Relationship Id="rId22" Type="http://schemas.openxmlformats.org/officeDocument/2006/relationships/image" Target="../media/image329.png"/><Relationship Id="rId43" Type="http://schemas.openxmlformats.org/officeDocument/2006/relationships/image" Target="../media/image350.png"/><Relationship Id="rId64" Type="http://schemas.openxmlformats.org/officeDocument/2006/relationships/image" Target="../media/image369.png"/><Relationship Id="rId118" Type="http://schemas.openxmlformats.org/officeDocument/2006/relationships/image" Target="../media/image423.png"/><Relationship Id="rId139" Type="http://schemas.openxmlformats.org/officeDocument/2006/relationships/image" Target="../media/image444.png"/><Relationship Id="rId85" Type="http://schemas.openxmlformats.org/officeDocument/2006/relationships/image" Target="../media/image390.png"/><Relationship Id="rId150" Type="http://schemas.openxmlformats.org/officeDocument/2006/relationships/image" Target="../media/image455.png"/><Relationship Id="rId171" Type="http://schemas.openxmlformats.org/officeDocument/2006/relationships/image" Target="../media/image476.png"/><Relationship Id="rId192" Type="http://schemas.openxmlformats.org/officeDocument/2006/relationships/image" Target="../media/image497.png"/><Relationship Id="rId12" Type="http://schemas.openxmlformats.org/officeDocument/2006/relationships/image" Target="../media/image319.png"/><Relationship Id="rId33" Type="http://schemas.openxmlformats.org/officeDocument/2006/relationships/image" Target="../media/image340.png"/><Relationship Id="rId108" Type="http://schemas.openxmlformats.org/officeDocument/2006/relationships/image" Target="../media/image413.png"/><Relationship Id="rId129" Type="http://schemas.openxmlformats.org/officeDocument/2006/relationships/image" Target="../media/image434.png"/><Relationship Id="rId54" Type="http://schemas.openxmlformats.org/officeDocument/2006/relationships/image" Target="../media/image360.png"/><Relationship Id="rId75" Type="http://schemas.openxmlformats.org/officeDocument/2006/relationships/image" Target="../media/image380.png"/><Relationship Id="rId96" Type="http://schemas.openxmlformats.org/officeDocument/2006/relationships/image" Target="../media/image401.png"/><Relationship Id="rId140" Type="http://schemas.openxmlformats.org/officeDocument/2006/relationships/image" Target="../media/image445.png"/><Relationship Id="rId161" Type="http://schemas.openxmlformats.org/officeDocument/2006/relationships/image" Target="../media/image466.png"/><Relationship Id="rId182" Type="http://schemas.openxmlformats.org/officeDocument/2006/relationships/image" Target="../media/image487.png"/><Relationship Id="rId6" Type="http://schemas.openxmlformats.org/officeDocument/2006/relationships/image" Target="../media/image316.png"/><Relationship Id="rId23" Type="http://schemas.openxmlformats.org/officeDocument/2006/relationships/image" Target="../media/image330.png"/><Relationship Id="rId119" Type="http://schemas.openxmlformats.org/officeDocument/2006/relationships/image" Target="../media/image424.png"/><Relationship Id="rId44" Type="http://schemas.openxmlformats.org/officeDocument/2006/relationships/image" Target="../media/image188.png"/><Relationship Id="rId65" Type="http://schemas.openxmlformats.org/officeDocument/2006/relationships/image" Target="../media/image370.png"/><Relationship Id="rId86" Type="http://schemas.openxmlformats.org/officeDocument/2006/relationships/image" Target="../media/image391.png"/><Relationship Id="rId130" Type="http://schemas.openxmlformats.org/officeDocument/2006/relationships/image" Target="../media/image435.png"/><Relationship Id="rId151" Type="http://schemas.openxmlformats.org/officeDocument/2006/relationships/image" Target="../media/image456.png"/><Relationship Id="rId172" Type="http://schemas.openxmlformats.org/officeDocument/2006/relationships/image" Target="../media/image477.png"/><Relationship Id="rId193" Type="http://schemas.openxmlformats.org/officeDocument/2006/relationships/image" Target="../media/image498.png"/><Relationship Id="rId13" Type="http://schemas.openxmlformats.org/officeDocument/2006/relationships/image" Target="../media/image320.png"/><Relationship Id="rId109" Type="http://schemas.openxmlformats.org/officeDocument/2006/relationships/image" Target="../media/image414.png"/><Relationship Id="rId34" Type="http://schemas.openxmlformats.org/officeDocument/2006/relationships/image" Target="../media/image341.png"/><Relationship Id="rId55" Type="http://schemas.openxmlformats.org/officeDocument/2006/relationships/image" Target="../media/image361.png"/><Relationship Id="rId76" Type="http://schemas.openxmlformats.org/officeDocument/2006/relationships/image" Target="../media/image381.png"/><Relationship Id="rId97" Type="http://schemas.openxmlformats.org/officeDocument/2006/relationships/image" Target="../media/image402.png"/><Relationship Id="rId120" Type="http://schemas.openxmlformats.org/officeDocument/2006/relationships/image" Target="../media/image425.png"/><Relationship Id="rId141" Type="http://schemas.openxmlformats.org/officeDocument/2006/relationships/image" Target="../media/image446.png"/><Relationship Id="rId7" Type="http://schemas.openxmlformats.org/officeDocument/2006/relationships/image" Target="../media/image93.png"/><Relationship Id="rId162" Type="http://schemas.openxmlformats.org/officeDocument/2006/relationships/image" Target="../media/image467.png"/><Relationship Id="rId183" Type="http://schemas.openxmlformats.org/officeDocument/2006/relationships/image" Target="../media/image488.png"/><Relationship Id="rId2" Type="http://schemas.openxmlformats.org/officeDocument/2006/relationships/image" Target="../media/image312.png"/><Relationship Id="rId29" Type="http://schemas.openxmlformats.org/officeDocument/2006/relationships/image" Target="../media/image336.png"/><Relationship Id="rId24" Type="http://schemas.openxmlformats.org/officeDocument/2006/relationships/image" Target="../media/image331.png"/><Relationship Id="rId40" Type="http://schemas.openxmlformats.org/officeDocument/2006/relationships/image" Target="../media/image347.png"/><Relationship Id="rId45" Type="http://schemas.openxmlformats.org/officeDocument/2006/relationships/image" Target="../media/image351.png"/><Relationship Id="rId66" Type="http://schemas.openxmlformats.org/officeDocument/2006/relationships/image" Target="../media/image371.png"/><Relationship Id="rId87" Type="http://schemas.openxmlformats.org/officeDocument/2006/relationships/image" Target="../media/image392.png"/><Relationship Id="rId110" Type="http://schemas.openxmlformats.org/officeDocument/2006/relationships/image" Target="../media/image415.png"/><Relationship Id="rId115" Type="http://schemas.openxmlformats.org/officeDocument/2006/relationships/image" Target="../media/image420.png"/><Relationship Id="rId131" Type="http://schemas.openxmlformats.org/officeDocument/2006/relationships/image" Target="../media/image436.png"/><Relationship Id="rId136" Type="http://schemas.openxmlformats.org/officeDocument/2006/relationships/image" Target="../media/image441.png"/><Relationship Id="rId157" Type="http://schemas.openxmlformats.org/officeDocument/2006/relationships/image" Target="../media/image462.png"/><Relationship Id="rId178" Type="http://schemas.openxmlformats.org/officeDocument/2006/relationships/image" Target="../media/image483.png"/><Relationship Id="rId61" Type="http://schemas.openxmlformats.org/officeDocument/2006/relationships/image" Target="../media/image181.png"/><Relationship Id="rId82" Type="http://schemas.openxmlformats.org/officeDocument/2006/relationships/image" Target="../media/image387.png"/><Relationship Id="rId152" Type="http://schemas.openxmlformats.org/officeDocument/2006/relationships/image" Target="../media/image457.png"/><Relationship Id="rId173" Type="http://schemas.openxmlformats.org/officeDocument/2006/relationships/image" Target="../media/image478.png"/><Relationship Id="rId194" Type="http://schemas.openxmlformats.org/officeDocument/2006/relationships/image" Target="../media/image499.png"/><Relationship Id="rId199" Type="http://schemas.openxmlformats.org/officeDocument/2006/relationships/image" Target="../media/image504.png"/><Relationship Id="rId19" Type="http://schemas.openxmlformats.org/officeDocument/2006/relationships/image" Target="../media/image326.png"/><Relationship Id="rId14" Type="http://schemas.openxmlformats.org/officeDocument/2006/relationships/image" Target="../media/image321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56" Type="http://schemas.openxmlformats.org/officeDocument/2006/relationships/image" Target="../media/image362.png"/><Relationship Id="rId77" Type="http://schemas.openxmlformats.org/officeDocument/2006/relationships/image" Target="../media/image382.png"/><Relationship Id="rId100" Type="http://schemas.openxmlformats.org/officeDocument/2006/relationships/image" Target="../media/image405.png"/><Relationship Id="rId105" Type="http://schemas.openxmlformats.org/officeDocument/2006/relationships/image" Target="../media/image410.png"/><Relationship Id="rId126" Type="http://schemas.openxmlformats.org/officeDocument/2006/relationships/image" Target="../media/image431.png"/><Relationship Id="rId147" Type="http://schemas.openxmlformats.org/officeDocument/2006/relationships/image" Target="../media/image452.png"/><Relationship Id="rId168" Type="http://schemas.openxmlformats.org/officeDocument/2006/relationships/image" Target="../media/image473.png"/><Relationship Id="rId8" Type="http://schemas.openxmlformats.org/officeDocument/2006/relationships/image" Target="../media/image94.png"/><Relationship Id="rId51" Type="http://schemas.openxmlformats.org/officeDocument/2006/relationships/image" Target="../media/image357.png"/><Relationship Id="rId72" Type="http://schemas.openxmlformats.org/officeDocument/2006/relationships/image" Target="../media/image377.png"/><Relationship Id="rId93" Type="http://schemas.openxmlformats.org/officeDocument/2006/relationships/image" Target="../media/image398.png"/><Relationship Id="rId98" Type="http://schemas.openxmlformats.org/officeDocument/2006/relationships/image" Target="../media/image403.png"/><Relationship Id="rId121" Type="http://schemas.openxmlformats.org/officeDocument/2006/relationships/image" Target="../media/image426.png"/><Relationship Id="rId142" Type="http://schemas.openxmlformats.org/officeDocument/2006/relationships/image" Target="../media/image447.png"/><Relationship Id="rId163" Type="http://schemas.openxmlformats.org/officeDocument/2006/relationships/image" Target="../media/image468.png"/><Relationship Id="rId184" Type="http://schemas.openxmlformats.org/officeDocument/2006/relationships/image" Target="../media/image489.png"/><Relationship Id="rId189" Type="http://schemas.openxmlformats.org/officeDocument/2006/relationships/image" Target="../media/image494.png"/><Relationship Id="rId3" Type="http://schemas.openxmlformats.org/officeDocument/2006/relationships/image" Target="../media/image313.png"/><Relationship Id="rId25" Type="http://schemas.openxmlformats.org/officeDocument/2006/relationships/image" Target="../media/image332.png"/><Relationship Id="rId46" Type="http://schemas.openxmlformats.org/officeDocument/2006/relationships/image" Target="../media/image352.png"/><Relationship Id="rId67" Type="http://schemas.openxmlformats.org/officeDocument/2006/relationships/image" Target="../media/image372.png"/><Relationship Id="rId116" Type="http://schemas.openxmlformats.org/officeDocument/2006/relationships/image" Target="../media/image421.png"/><Relationship Id="rId137" Type="http://schemas.openxmlformats.org/officeDocument/2006/relationships/image" Target="../media/image442.png"/><Relationship Id="rId158" Type="http://schemas.openxmlformats.org/officeDocument/2006/relationships/image" Target="../media/image463.png"/><Relationship Id="rId20" Type="http://schemas.openxmlformats.org/officeDocument/2006/relationships/image" Target="../media/image327.png"/><Relationship Id="rId41" Type="http://schemas.openxmlformats.org/officeDocument/2006/relationships/image" Target="../media/image348.png"/><Relationship Id="rId62" Type="http://schemas.openxmlformats.org/officeDocument/2006/relationships/image" Target="../media/image367.png"/><Relationship Id="rId83" Type="http://schemas.openxmlformats.org/officeDocument/2006/relationships/image" Target="../media/image388.png"/><Relationship Id="rId88" Type="http://schemas.openxmlformats.org/officeDocument/2006/relationships/image" Target="../media/image393.png"/><Relationship Id="rId111" Type="http://schemas.openxmlformats.org/officeDocument/2006/relationships/image" Target="../media/image416.png"/><Relationship Id="rId132" Type="http://schemas.openxmlformats.org/officeDocument/2006/relationships/image" Target="../media/image437.png"/><Relationship Id="rId153" Type="http://schemas.openxmlformats.org/officeDocument/2006/relationships/image" Target="../media/image458.png"/><Relationship Id="rId174" Type="http://schemas.openxmlformats.org/officeDocument/2006/relationships/image" Target="../media/image479.png"/><Relationship Id="rId179" Type="http://schemas.openxmlformats.org/officeDocument/2006/relationships/image" Target="../media/image484.png"/><Relationship Id="rId195" Type="http://schemas.openxmlformats.org/officeDocument/2006/relationships/image" Target="../media/image500.png"/><Relationship Id="rId190" Type="http://schemas.openxmlformats.org/officeDocument/2006/relationships/image" Target="../media/image495.png"/><Relationship Id="rId15" Type="http://schemas.openxmlformats.org/officeDocument/2006/relationships/image" Target="../media/image322.png"/><Relationship Id="rId36" Type="http://schemas.openxmlformats.org/officeDocument/2006/relationships/image" Target="../media/image343.png"/><Relationship Id="rId57" Type="http://schemas.openxmlformats.org/officeDocument/2006/relationships/image" Target="../media/image363.png"/><Relationship Id="rId106" Type="http://schemas.openxmlformats.org/officeDocument/2006/relationships/image" Target="../media/image411.png"/><Relationship Id="rId127" Type="http://schemas.openxmlformats.org/officeDocument/2006/relationships/image" Target="../media/image432.png"/><Relationship Id="rId10" Type="http://schemas.openxmlformats.org/officeDocument/2006/relationships/image" Target="../media/image317.png"/><Relationship Id="rId31" Type="http://schemas.openxmlformats.org/officeDocument/2006/relationships/image" Target="../media/image338.png"/><Relationship Id="rId52" Type="http://schemas.openxmlformats.org/officeDocument/2006/relationships/image" Target="../media/image358.png"/><Relationship Id="rId73" Type="http://schemas.openxmlformats.org/officeDocument/2006/relationships/image" Target="../media/image378.png"/><Relationship Id="rId78" Type="http://schemas.openxmlformats.org/officeDocument/2006/relationships/image" Target="../media/image383.png"/><Relationship Id="rId94" Type="http://schemas.openxmlformats.org/officeDocument/2006/relationships/image" Target="../media/image399.png"/><Relationship Id="rId99" Type="http://schemas.openxmlformats.org/officeDocument/2006/relationships/image" Target="../media/image404.png"/><Relationship Id="rId101" Type="http://schemas.openxmlformats.org/officeDocument/2006/relationships/image" Target="../media/image406.png"/><Relationship Id="rId122" Type="http://schemas.openxmlformats.org/officeDocument/2006/relationships/image" Target="../media/image427.png"/><Relationship Id="rId143" Type="http://schemas.openxmlformats.org/officeDocument/2006/relationships/image" Target="../media/image448.png"/><Relationship Id="rId148" Type="http://schemas.openxmlformats.org/officeDocument/2006/relationships/image" Target="../media/image453.png"/><Relationship Id="rId164" Type="http://schemas.openxmlformats.org/officeDocument/2006/relationships/image" Target="../media/image469.png"/><Relationship Id="rId169" Type="http://schemas.openxmlformats.org/officeDocument/2006/relationships/image" Target="../media/image474.png"/><Relationship Id="rId185" Type="http://schemas.openxmlformats.org/officeDocument/2006/relationships/image" Target="../media/image490.png"/><Relationship Id="rId4" Type="http://schemas.openxmlformats.org/officeDocument/2006/relationships/image" Target="../media/image314.png"/><Relationship Id="rId9" Type="http://schemas.openxmlformats.org/officeDocument/2006/relationships/image" Target="../media/image95.png"/><Relationship Id="rId180" Type="http://schemas.openxmlformats.org/officeDocument/2006/relationships/image" Target="../media/image485.png"/><Relationship Id="rId26" Type="http://schemas.openxmlformats.org/officeDocument/2006/relationships/image" Target="../media/image333.png"/><Relationship Id="rId47" Type="http://schemas.openxmlformats.org/officeDocument/2006/relationships/image" Target="../media/image353.png"/><Relationship Id="rId68" Type="http://schemas.openxmlformats.org/officeDocument/2006/relationships/image" Target="../media/image373.png"/><Relationship Id="rId89" Type="http://schemas.openxmlformats.org/officeDocument/2006/relationships/image" Target="../media/image394.png"/><Relationship Id="rId112" Type="http://schemas.openxmlformats.org/officeDocument/2006/relationships/image" Target="../media/image417.png"/><Relationship Id="rId133" Type="http://schemas.openxmlformats.org/officeDocument/2006/relationships/image" Target="../media/image438.png"/><Relationship Id="rId154" Type="http://schemas.openxmlformats.org/officeDocument/2006/relationships/image" Target="../media/image459.png"/><Relationship Id="rId175" Type="http://schemas.openxmlformats.org/officeDocument/2006/relationships/image" Target="../media/image480.png"/><Relationship Id="rId196" Type="http://schemas.openxmlformats.org/officeDocument/2006/relationships/image" Target="../media/image501.png"/><Relationship Id="rId200" Type="http://schemas.openxmlformats.org/officeDocument/2006/relationships/image" Target="../media/image505.png"/><Relationship Id="rId16" Type="http://schemas.openxmlformats.org/officeDocument/2006/relationships/image" Target="../media/image323.png"/><Relationship Id="rId37" Type="http://schemas.openxmlformats.org/officeDocument/2006/relationships/image" Target="../media/image344.png"/><Relationship Id="rId58" Type="http://schemas.openxmlformats.org/officeDocument/2006/relationships/image" Target="../media/image364.png"/><Relationship Id="rId79" Type="http://schemas.openxmlformats.org/officeDocument/2006/relationships/image" Target="../media/image384.png"/><Relationship Id="rId102" Type="http://schemas.openxmlformats.org/officeDocument/2006/relationships/image" Target="../media/image407.png"/><Relationship Id="rId123" Type="http://schemas.openxmlformats.org/officeDocument/2006/relationships/image" Target="../media/image428.png"/><Relationship Id="rId144" Type="http://schemas.openxmlformats.org/officeDocument/2006/relationships/image" Target="../media/image449.png"/><Relationship Id="rId90" Type="http://schemas.openxmlformats.org/officeDocument/2006/relationships/image" Target="../media/image395.png"/><Relationship Id="rId165" Type="http://schemas.openxmlformats.org/officeDocument/2006/relationships/image" Target="../media/image470.png"/><Relationship Id="rId186" Type="http://schemas.openxmlformats.org/officeDocument/2006/relationships/image" Target="../media/image491.png"/><Relationship Id="rId27" Type="http://schemas.openxmlformats.org/officeDocument/2006/relationships/image" Target="../media/image334.png"/><Relationship Id="rId48" Type="http://schemas.openxmlformats.org/officeDocument/2006/relationships/image" Target="../media/image354.png"/><Relationship Id="rId69" Type="http://schemas.openxmlformats.org/officeDocument/2006/relationships/image" Target="../media/image374.png"/><Relationship Id="rId113" Type="http://schemas.openxmlformats.org/officeDocument/2006/relationships/image" Target="../media/image418.png"/><Relationship Id="rId134" Type="http://schemas.openxmlformats.org/officeDocument/2006/relationships/image" Target="../media/image439.png"/><Relationship Id="rId80" Type="http://schemas.openxmlformats.org/officeDocument/2006/relationships/image" Target="../media/image385.png"/><Relationship Id="rId155" Type="http://schemas.openxmlformats.org/officeDocument/2006/relationships/image" Target="../media/image460.png"/><Relationship Id="rId176" Type="http://schemas.openxmlformats.org/officeDocument/2006/relationships/image" Target="../media/image481.png"/><Relationship Id="rId197" Type="http://schemas.openxmlformats.org/officeDocument/2006/relationships/image" Target="../media/image502.png"/><Relationship Id="rId201" Type="http://schemas.openxmlformats.org/officeDocument/2006/relationships/image" Target="../media/image506.png"/><Relationship Id="rId17" Type="http://schemas.openxmlformats.org/officeDocument/2006/relationships/image" Target="../media/image324.png"/><Relationship Id="rId38" Type="http://schemas.openxmlformats.org/officeDocument/2006/relationships/image" Target="../media/image345.png"/><Relationship Id="rId59" Type="http://schemas.openxmlformats.org/officeDocument/2006/relationships/image" Target="../media/image365.png"/><Relationship Id="rId103" Type="http://schemas.openxmlformats.org/officeDocument/2006/relationships/image" Target="../media/image408.png"/><Relationship Id="rId124" Type="http://schemas.openxmlformats.org/officeDocument/2006/relationships/image" Target="../media/image429.png"/><Relationship Id="rId70" Type="http://schemas.openxmlformats.org/officeDocument/2006/relationships/image" Target="../media/image375.png"/><Relationship Id="rId91" Type="http://schemas.openxmlformats.org/officeDocument/2006/relationships/image" Target="../media/image396.png"/><Relationship Id="rId145" Type="http://schemas.openxmlformats.org/officeDocument/2006/relationships/image" Target="../media/image450.png"/><Relationship Id="rId166" Type="http://schemas.openxmlformats.org/officeDocument/2006/relationships/image" Target="../media/image471.png"/><Relationship Id="rId187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335.png"/><Relationship Id="rId49" Type="http://schemas.openxmlformats.org/officeDocument/2006/relationships/image" Target="../media/image355.png"/><Relationship Id="rId114" Type="http://schemas.openxmlformats.org/officeDocument/2006/relationships/image" Target="../media/image419.png"/><Relationship Id="rId60" Type="http://schemas.openxmlformats.org/officeDocument/2006/relationships/image" Target="../media/image366.png"/><Relationship Id="rId81" Type="http://schemas.openxmlformats.org/officeDocument/2006/relationships/image" Target="../media/image386.png"/><Relationship Id="rId135" Type="http://schemas.openxmlformats.org/officeDocument/2006/relationships/image" Target="../media/image440.png"/><Relationship Id="rId156" Type="http://schemas.openxmlformats.org/officeDocument/2006/relationships/image" Target="../media/image461.png"/><Relationship Id="rId177" Type="http://schemas.openxmlformats.org/officeDocument/2006/relationships/image" Target="../media/image482.png"/><Relationship Id="rId198" Type="http://schemas.openxmlformats.org/officeDocument/2006/relationships/image" Target="../media/image503.png"/><Relationship Id="rId202" Type="http://schemas.openxmlformats.org/officeDocument/2006/relationships/image" Target="../media/image507.png"/><Relationship Id="rId18" Type="http://schemas.openxmlformats.org/officeDocument/2006/relationships/image" Target="../media/image325.png"/><Relationship Id="rId39" Type="http://schemas.openxmlformats.org/officeDocument/2006/relationships/image" Target="../media/image346.png"/><Relationship Id="rId50" Type="http://schemas.openxmlformats.org/officeDocument/2006/relationships/image" Target="../media/image356.png"/><Relationship Id="rId104" Type="http://schemas.openxmlformats.org/officeDocument/2006/relationships/image" Target="../media/image409.png"/><Relationship Id="rId125" Type="http://schemas.openxmlformats.org/officeDocument/2006/relationships/image" Target="../media/image430.png"/><Relationship Id="rId146" Type="http://schemas.openxmlformats.org/officeDocument/2006/relationships/image" Target="../media/image451.png"/><Relationship Id="rId167" Type="http://schemas.openxmlformats.org/officeDocument/2006/relationships/image" Target="../media/image472.png"/><Relationship Id="rId188" Type="http://schemas.openxmlformats.org/officeDocument/2006/relationships/image" Target="../media/image493.png"/><Relationship Id="rId71" Type="http://schemas.openxmlformats.org/officeDocument/2006/relationships/image" Target="../media/image376.png"/><Relationship Id="rId92" Type="http://schemas.openxmlformats.org/officeDocument/2006/relationships/image" Target="../media/image39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.png"/><Relationship Id="rId21" Type="http://schemas.openxmlformats.org/officeDocument/2006/relationships/image" Target="../media/image328.png"/><Relationship Id="rId42" Type="http://schemas.openxmlformats.org/officeDocument/2006/relationships/image" Target="../media/image349.png"/><Relationship Id="rId63" Type="http://schemas.openxmlformats.org/officeDocument/2006/relationships/image" Target="../media/image518.png"/><Relationship Id="rId84" Type="http://schemas.openxmlformats.org/officeDocument/2006/relationships/image" Target="../media/image384.png"/><Relationship Id="rId138" Type="http://schemas.openxmlformats.org/officeDocument/2006/relationships/image" Target="../media/image438.png"/><Relationship Id="rId159" Type="http://schemas.openxmlformats.org/officeDocument/2006/relationships/image" Target="../media/image459.png"/><Relationship Id="rId170" Type="http://schemas.openxmlformats.org/officeDocument/2006/relationships/image" Target="../media/image470.png"/><Relationship Id="rId191" Type="http://schemas.openxmlformats.org/officeDocument/2006/relationships/image" Target="../media/image491.png"/><Relationship Id="rId205" Type="http://schemas.openxmlformats.org/officeDocument/2006/relationships/image" Target="../media/image505.png"/><Relationship Id="rId107" Type="http://schemas.openxmlformats.org/officeDocument/2006/relationships/image" Target="../media/image407.png"/><Relationship Id="rId11" Type="http://schemas.openxmlformats.org/officeDocument/2006/relationships/image" Target="../media/image318.png"/><Relationship Id="rId32" Type="http://schemas.openxmlformats.org/officeDocument/2006/relationships/image" Target="../media/image339.png"/><Relationship Id="rId53" Type="http://schemas.openxmlformats.org/officeDocument/2006/relationships/image" Target="../media/image359.png"/><Relationship Id="rId74" Type="http://schemas.openxmlformats.org/officeDocument/2006/relationships/image" Target="../media/image374.png"/><Relationship Id="rId128" Type="http://schemas.openxmlformats.org/officeDocument/2006/relationships/image" Target="../media/image428.png"/><Relationship Id="rId149" Type="http://schemas.openxmlformats.org/officeDocument/2006/relationships/image" Target="../media/image449.png"/><Relationship Id="rId5" Type="http://schemas.openxmlformats.org/officeDocument/2006/relationships/image" Target="../media/image315.png"/><Relationship Id="rId95" Type="http://schemas.openxmlformats.org/officeDocument/2006/relationships/image" Target="../media/image395.png"/><Relationship Id="rId160" Type="http://schemas.openxmlformats.org/officeDocument/2006/relationships/image" Target="../media/image460.png"/><Relationship Id="rId181" Type="http://schemas.openxmlformats.org/officeDocument/2006/relationships/image" Target="../media/image481.png"/><Relationship Id="rId22" Type="http://schemas.openxmlformats.org/officeDocument/2006/relationships/image" Target="../media/image329.png"/><Relationship Id="rId43" Type="http://schemas.openxmlformats.org/officeDocument/2006/relationships/image" Target="../media/image350.png"/><Relationship Id="rId64" Type="http://schemas.openxmlformats.org/officeDocument/2006/relationships/image" Target="../media/image519.png"/><Relationship Id="rId118" Type="http://schemas.openxmlformats.org/officeDocument/2006/relationships/image" Target="../media/image418.png"/><Relationship Id="rId139" Type="http://schemas.openxmlformats.org/officeDocument/2006/relationships/image" Target="../media/image439.png"/><Relationship Id="rId85" Type="http://schemas.openxmlformats.org/officeDocument/2006/relationships/image" Target="../media/image385.png"/><Relationship Id="rId150" Type="http://schemas.openxmlformats.org/officeDocument/2006/relationships/image" Target="../media/image450.png"/><Relationship Id="rId171" Type="http://schemas.openxmlformats.org/officeDocument/2006/relationships/image" Target="../media/image471.png"/><Relationship Id="rId192" Type="http://schemas.openxmlformats.org/officeDocument/2006/relationships/image" Target="../media/image492.png"/><Relationship Id="rId206" Type="http://schemas.openxmlformats.org/officeDocument/2006/relationships/image" Target="../media/image524.png"/><Relationship Id="rId12" Type="http://schemas.openxmlformats.org/officeDocument/2006/relationships/image" Target="../media/image319.png"/><Relationship Id="rId33" Type="http://schemas.openxmlformats.org/officeDocument/2006/relationships/image" Target="../media/image340.png"/><Relationship Id="rId108" Type="http://schemas.openxmlformats.org/officeDocument/2006/relationships/image" Target="../media/image408.png"/><Relationship Id="rId129" Type="http://schemas.openxmlformats.org/officeDocument/2006/relationships/image" Target="../media/image429.png"/><Relationship Id="rId54" Type="http://schemas.openxmlformats.org/officeDocument/2006/relationships/image" Target="../media/image360.png"/><Relationship Id="rId75" Type="http://schemas.openxmlformats.org/officeDocument/2006/relationships/image" Target="../media/image375.png"/><Relationship Id="rId96" Type="http://schemas.openxmlformats.org/officeDocument/2006/relationships/image" Target="../media/image396.png"/><Relationship Id="rId140" Type="http://schemas.openxmlformats.org/officeDocument/2006/relationships/image" Target="../media/image440.png"/><Relationship Id="rId161" Type="http://schemas.openxmlformats.org/officeDocument/2006/relationships/image" Target="../media/image461.png"/><Relationship Id="rId182" Type="http://schemas.openxmlformats.org/officeDocument/2006/relationships/image" Target="../media/image482.png"/><Relationship Id="rId6" Type="http://schemas.openxmlformats.org/officeDocument/2006/relationships/image" Target="../media/image316.png"/><Relationship Id="rId23" Type="http://schemas.openxmlformats.org/officeDocument/2006/relationships/image" Target="../media/image330.png"/><Relationship Id="rId119" Type="http://schemas.openxmlformats.org/officeDocument/2006/relationships/image" Target="../media/image419.png"/><Relationship Id="rId44" Type="http://schemas.openxmlformats.org/officeDocument/2006/relationships/image" Target="../media/image188.png"/><Relationship Id="rId65" Type="http://schemas.openxmlformats.org/officeDocument/2006/relationships/image" Target="../media/image520.png"/><Relationship Id="rId86" Type="http://schemas.openxmlformats.org/officeDocument/2006/relationships/image" Target="../media/image386.png"/><Relationship Id="rId130" Type="http://schemas.openxmlformats.org/officeDocument/2006/relationships/image" Target="../media/image430.png"/><Relationship Id="rId151" Type="http://schemas.openxmlformats.org/officeDocument/2006/relationships/image" Target="../media/image451.png"/><Relationship Id="rId172" Type="http://schemas.openxmlformats.org/officeDocument/2006/relationships/image" Target="../media/image472.png"/><Relationship Id="rId193" Type="http://schemas.openxmlformats.org/officeDocument/2006/relationships/image" Target="../media/image493.png"/><Relationship Id="rId207" Type="http://schemas.openxmlformats.org/officeDocument/2006/relationships/image" Target="../media/image525.png"/><Relationship Id="rId13" Type="http://schemas.openxmlformats.org/officeDocument/2006/relationships/image" Target="../media/image320.png"/><Relationship Id="rId109" Type="http://schemas.openxmlformats.org/officeDocument/2006/relationships/image" Target="../media/image409.png"/><Relationship Id="rId34" Type="http://schemas.openxmlformats.org/officeDocument/2006/relationships/image" Target="../media/image341.png"/><Relationship Id="rId55" Type="http://schemas.openxmlformats.org/officeDocument/2006/relationships/image" Target="../media/image361.png"/><Relationship Id="rId76" Type="http://schemas.openxmlformats.org/officeDocument/2006/relationships/image" Target="../media/image376.png"/><Relationship Id="rId97" Type="http://schemas.openxmlformats.org/officeDocument/2006/relationships/image" Target="../media/image397.png"/><Relationship Id="rId120" Type="http://schemas.openxmlformats.org/officeDocument/2006/relationships/image" Target="../media/image420.png"/><Relationship Id="rId141" Type="http://schemas.openxmlformats.org/officeDocument/2006/relationships/image" Target="../media/image441.png"/><Relationship Id="rId7" Type="http://schemas.openxmlformats.org/officeDocument/2006/relationships/image" Target="../media/image93.png"/><Relationship Id="rId162" Type="http://schemas.openxmlformats.org/officeDocument/2006/relationships/image" Target="../media/image462.png"/><Relationship Id="rId183" Type="http://schemas.openxmlformats.org/officeDocument/2006/relationships/image" Target="../media/image483.png"/><Relationship Id="rId24" Type="http://schemas.openxmlformats.org/officeDocument/2006/relationships/image" Target="../media/image331.png"/><Relationship Id="rId40" Type="http://schemas.openxmlformats.org/officeDocument/2006/relationships/image" Target="../media/image509.png"/><Relationship Id="rId45" Type="http://schemas.openxmlformats.org/officeDocument/2006/relationships/image" Target="../media/image351.png"/><Relationship Id="rId66" Type="http://schemas.openxmlformats.org/officeDocument/2006/relationships/image" Target="../media/image521.png"/><Relationship Id="rId87" Type="http://schemas.openxmlformats.org/officeDocument/2006/relationships/image" Target="../media/image387.png"/><Relationship Id="rId110" Type="http://schemas.openxmlformats.org/officeDocument/2006/relationships/image" Target="../media/image410.png"/><Relationship Id="rId115" Type="http://schemas.openxmlformats.org/officeDocument/2006/relationships/image" Target="../media/image415.png"/><Relationship Id="rId131" Type="http://schemas.openxmlformats.org/officeDocument/2006/relationships/image" Target="../media/image431.png"/><Relationship Id="rId136" Type="http://schemas.openxmlformats.org/officeDocument/2006/relationships/image" Target="../media/image436.png"/><Relationship Id="rId157" Type="http://schemas.openxmlformats.org/officeDocument/2006/relationships/image" Target="../media/image457.png"/><Relationship Id="rId178" Type="http://schemas.openxmlformats.org/officeDocument/2006/relationships/image" Target="../media/image478.png"/><Relationship Id="rId61" Type="http://schemas.openxmlformats.org/officeDocument/2006/relationships/image" Target="../media/image516.png"/><Relationship Id="rId82" Type="http://schemas.openxmlformats.org/officeDocument/2006/relationships/image" Target="../media/image382.png"/><Relationship Id="rId152" Type="http://schemas.openxmlformats.org/officeDocument/2006/relationships/image" Target="../media/image452.png"/><Relationship Id="rId173" Type="http://schemas.openxmlformats.org/officeDocument/2006/relationships/image" Target="../media/image473.png"/><Relationship Id="rId194" Type="http://schemas.openxmlformats.org/officeDocument/2006/relationships/image" Target="../media/image494.png"/><Relationship Id="rId199" Type="http://schemas.openxmlformats.org/officeDocument/2006/relationships/image" Target="../media/image499.png"/><Relationship Id="rId203" Type="http://schemas.openxmlformats.org/officeDocument/2006/relationships/image" Target="../media/image503.png"/><Relationship Id="rId208" Type="http://schemas.openxmlformats.org/officeDocument/2006/relationships/image" Target="../media/image526.png"/><Relationship Id="rId19" Type="http://schemas.openxmlformats.org/officeDocument/2006/relationships/image" Target="../media/image326.png"/><Relationship Id="rId14" Type="http://schemas.openxmlformats.org/officeDocument/2006/relationships/image" Target="../media/image321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56" Type="http://schemas.openxmlformats.org/officeDocument/2006/relationships/image" Target="../media/image511.png"/><Relationship Id="rId77" Type="http://schemas.openxmlformats.org/officeDocument/2006/relationships/image" Target="../media/image377.png"/><Relationship Id="rId100" Type="http://schemas.openxmlformats.org/officeDocument/2006/relationships/image" Target="../media/image400.png"/><Relationship Id="rId105" Type="http://schemas.openxmlformats.org/officeDocument/2006/relationships/image" Target="../media/image405.png"/><Relationship Id="rId126" Type="http://schemas.openxmlformats.org/officeDocument/2006/relationships/image" Target="../media/image426.png"/><Relationship Id="rId147" Type="http://schemas.openxmlformats.org/officeDocument/2006/relationships/image" Target="../media/image447.png"/><Relationship Id="rId168" Type="http://schemas.openxmlformats.org/officeDocument/2006/relationships/image" Target="../media/image468.png"/><Relationship Id="rId8" Type="http://schemas.openxmlformats.org/officeDocument/2006/relationships/image" Target="../media/image94.png"/><Relationship Id="rId51" Type="http://schemas.openxmlformats.org/officeDocument/2006/relationships/image" Target="../media/image357.png"/><Relationship Id="rId72" Type="http://schemas.openxmlformats.org/officeDocument/2006/relationships/image" Target="../media/image372.png"/><Relationship Id="rId93" Type="http://schemas.openxmlformats.org/officeDocument/2006/relationships/image" Target="../media/image393.png"/><Relationship Id="rId98" Type="http://schemas.openxmlformats.org/officeDocument/2006/relationships/image" Target="../media/image398.png"/><Relationship Id="rId121" Type="http://schemas.openxmlformats.org/officeDocument/2006/relationships/image" Target="../media/image421.png"/><Relationship Id="rId142" Type="http://schemas.openxmlformats.org/officeDocument/2006/relationships/image" Target="../media/image442.png"/><Relationship Id="rId163" Type="http://schemas.openxmlformats.org/officeDocument/2006/relationships/image" Target="../media/image463.png"/><Relationship Id="rId184" Type="http://schemas.openxmlformats.org/officeDocument/2006/relationships/image" Target="../media/image484.png"/><Relationship Id="rId189" Type="http://schemas.openxmlformats.org/officeDocument/2006/relationships/image" Target="../media/image489.png"/><Relationship Id="rId3" Type="http://schemas.openxmlformats.org/officeDocument/2006/relationships/image" Target="../media/image313.png"/><Relationship Id="rId25" Type="http://schemas.openxmlformats.org/officeDocument/2006/relationships/image" Target="../media/image332.png"/><Relationship Id="rId46" Type="http://schemas.openxmlformats.org/officeDocument/2006/relationships/image" Target="../media/image352.png"/><Relationship Id="rId67" Type="http://schemas.openxmlformats.org/officeDocument/2006/relationships/image" Target="../media/image369.png"/><Relationship Id="rId116" Type="http://schemas.openxmlformats.org/officeDocument/2006/relationships/image" Target="../media/image416.png"/><Relationship Id="rId137" Type="http://schemas.openxmlformats.org/officeDocument/2006/relationships/image" Target="../media/image437.png"/><Relationship Id="rId158" Type="http://schemas.openxmlformats.org/officeDocument/2006/relationships/image" Target="../media/image458.png"/><Relationship Id="rId20" Type="http://schemas.openxmlformats.org/officeDocument/2006/relationships/image" Target="../media/image327.png"/><Relationship Id="rId41" Type="http://schemas.openxmlformats.org/officeDocument/2006/relationships/image" Target="../media/image348.png"/><Relationship Id="rId62" Type="http://schemas.openxmlformats.org/officeDocument/2006/relationships/image" Target="../media/image517.png"/><Relationship Id="rId83" Type="http://schemas.openxmlformats.org/officeDocument/2006/relationships/image" Target="../media/image383.png"/><Relationship Id="rId88" Type="http://schemas.openxmlformats.org/officeDocument/2006/relationships/image" Target="../media/image388.png"/><Relationship Id="rId111" Type="http://schemas.openxmlformats.org/officeDocument/2006/relationships/image" Target="../media/image411.png"/><Relationship Id="rId132" Type="http://schemas.openxmlformats.org/officeDocument/2006/relationships/image" Target="../media/image432.png"/><Relationship Id="rId153" Type="http://schemas.openxmlformats.org/officeDocument/2006/relationships/image" Target="../media/image453.png"/><Relationship Id="rId174" Type="http://schemas.openxmlformats.org/officeDocument/2006/relationships/image" Target="../media/image474.png"/><Relationship Id="rId179" Type="http://schemas.openxmlformats.org/officeDocument/2006/relationships/image" Target="../media/image479.png"/><Relationship Id="rId195" Type="http://schemas.openxmlformats.org/officeDocument/2006/relationships/image" Target="../media/image495.png"/><Relationship Id="rId190" Type="http://schemas.openxmlformats.org/officeDocument/2006/relationships/image" Target="../media/image490.png"/><Relationship Id="rId204" Type="http://schemas.openxmlformats.org/officeDocument/2006/relationships/image" Target="../media/image504.png"/><Relationship Id="rId15" Type="http://schemas.openxmlformats.org/officeDocument/2006/relationships/image" Target="../media/image322.png"/><Relationship Id="rId36" Type="http://schemas.openxmlformats.org/officeDocument/2006/relationships/image" Target="../media/image343.png"/><Relationship Id="rId57" Type="http://schemas.openxmlformats.org/officeDocument/2006/relationships/image" Target="../media/image512.png"/><Relationship Id="rId106" Type="http://schemas.openxmlformats.org/officeDocument/2006/relationships/image" Target="../media/image406.png"/><Relationship Id="rId127" Type="http://schemas.openxmlformats.org/officeDocument/2006/relationships/image" Target="../media/image427.png"/><Relationship Id="rId10" Type="http://schemas.openxmlformats.org/officeDocument/2006/relationships/image" Target="../media/image317.png"/><Relationship Id="rId31" Type="http://schemas.openxmlformats.org/officeDocument/2006/relationships/image" Target="../media/image338.png"/><Relationship Id="rId52" Type="http://schemas.openxmlformats.org/officeDocument/2006/relationships/image" Target="../media/image358.png"/><Relationship Id="rId73" Type="http://schemas.openxmlformats.org/officeDocument/2006/relationships/image" Target="../media/image373.png"/><Relationship Id="rId78" Type="http://schemas.openxmlformats.org/officeDocument/2006/relationships/image" Target="../media/image378.png"/><Relationship Id="rId94" Type="http://schemas.openxmlformats.org/officeDocument/2006/relationships/image" Target="../media/image394.png"/><Relationship Id="rId99" Type="http://schemas.openxmlformats.org/officeDocument/2006/relationships/image" Target="../media/image399.png"/><Relationship Id="rId101" Type="http://schemas.openxmlformats.org/officeDocument/2006/relationships/image" Target="../media/image401.png"/><Relationship Id="rId122" Type="http://schemas.openxmlformats.org/officeDocument/2006/relationships/image" Target="../media/image422.png"/><Relationship Id="rId143" Type="http://schemas.openxmlformats.org/officeDocument/2006/relationships/image" Target="../media/image443.png"/><Relationship Id="rId148" Type="http://schemas.openxmlformats.org/officeDocument/2006/relationships/image" Target="../media/image448.png"/><Relationship Id="rId164" Type="http://schemas.openxmlformats.org/officeDocument/2006/relationships/image" Target="../media/image464.png"/><Relationship Id="rId169" Type="http://schemas.openxmlformats.org/officeDocument/2006/relationships/image" Target="../media/image469.png"/><Relationship Id="rId185" Type="http://schemas.openxmlformats.org/officeDocument/2006/relationships/image" Target="../media/image485.png"/><Relationship Id="rId4" Type="http://schemas.openxmlformats.org/officeDocument/2006/relationships/image" Target="../media/image314.png"/><Relationship Id="rId9" Type="http://schemas.openxmlformats.org/officeDocument/2006/relationships/image" Target="../media/image95.png"/><Relationship Id="rId180" Type="http://schemas.openxmlformats.org/officeDocument/2006/relationships/image" Target="../media/image480.png"/><Relationship Id="rId26" Type="http://schemas.openxmlformats.org/officeDocument/2006/relationships/image" Target="../media/image333.png"/><Relationship Id="rId47" Type="http://schemas.openxmlformats.org/officeDocument/2006/relationships/image" Target="../media/image353.png"/><Relationship Id="rId68" Type="http://schemas.openxmlformats.org/officeDocument/2006/relationships/image" Target="../media/image522.png"/><Relationship Id="rId89" Type="http://schemas.openxmlformats.org/officeDocument/2006/relationships/image" Target="../media/image389.png"/><Relationship Id="rId112" Type="http://schemas.openxmlformats.org/officeDocument/2006/relationships/image" Target="../media/image412.png"/><Relationship Id="rId133" Type="http://schemas.openxmlformats.org/officeDocument/2006/relationships/image" Target="../media/image433.png"/><Relationship Id="rId154" Type="http://schemas.openxmlformats.org/officeDocument/2006/relationships/image" Target="../media/image454.png"/><Relationship Id="rId175" Type="http://schemas.openxmlformats.org/officeDocument/2006/relationships/image" Target="../media/image475.png"/><Relationship Id="rId196" Type="http://schemas.openxmlformats.org/officeDocument/2006/relationships/image" Target="../media/image496.png"/><Relationship Id="rId200" Type="http://schemas.openxmlformats.org/officeDocument/2006/relationships/image" Target="../media/image500.png"/><Relationship Id="rId16" Type="http://schemas.openxmlformats.org/officeDocument/2006/relationships/image" Target="../media/image323.png"/><Relationship Id="rId37" Type="http://schemas.openxmlformats.org/officeDocument/2006/relationships/image" Target="../media/image344.png"/><Relationship Id="rId58" Type="http://schemas.openxmlformats.org/officeDocument/2006/relationships/image" Target="../media/image513.png"/><Relationship Id="rId79" Type="http://schemas.openxmlformats.org/officeDocument/2006/relationships/image" Target="../media/image379.png"/><Relationship Id="rId102" Type="http://schemas.openxmlformats.org/officeDocument/2006/relationships/image" Target="../media/image402.png"/><Relationship Id="rId123" Type="http://schemas.openxmlformats.org/officeDocument/2006/relationships/image" Target="../media/image423.png"/><Relationship Id="rId144" Type="http://schemas.openxmlformats.org/officeDocument/2006/relationships/image" Target="../media/image444.png"/><Relationship Id="rId90" Type="http://schemas.openxmlformats.org/officeDocument/2006/relationships/image" Target="../media/image390.png"/><Relationship Id="rId165" Type="http://schemas.openxmlformats.org/officeDocument/2006/relationships/image" Target="../media/image465.png"/><Relationship Id="rId186" Type="http://schemas.openxmlformats.org/officeDocument/2006/relationships/image" Target="../media/image486.png"/><Relationship Id="rId27" Type="http://schemas.openxmlformats.org/officeDocument/2006/relationships/image" Target="../media/image334.png"/><Relationship Id="rId48" Type="http://schemas.openxmlformats.org/officeDocument/2006/relationships/image" Target="../media/image510.png"/><Relationship Id="rId69" Type="http://schemas.openxmlformats.org/officeDocument/2006/relationships/image" Target="../media/image523.png"/><Relationship Id="rId113" Type="http://schemas.openxmlformats.org/officeDocument/2006/relationships/image" Target="../media/image413.png"/><Relationship Id="rId134" Type="http://schemas.openxmlformats.org/officeDocument/2006/relationships/image" Target="../media/image434.png"/><Relationship Id="rId80" Type="http://schemas.openxmlformats.org/officeDocument/2006/relationships/image" Target="../media/image380.png"/><Relationship Id="rId155" Type="http://schemas.openxmlformats.org/officeDocument/2006/relationships/image" Target="../media/image455.png"/><Relationship Id="rId176" Type="http://schemas.openxmlformats.org/officeDocument/2006/relationships/image" Target="../media/image476.png"/><Relationship Id="rId197" Type="http://schemas.openxmlformats.org/officeDocument/2006/relationships/image" Target="../media/image497.png"/><Relationship Id="rId201" Type="http://schemas.openxmlformats.org/officeDocument/2006/relationships/image" Target="../media/image501.png"/><Relationship Id="rId17" Type="http://schemas.openxmlformats.org/officeDocument/2006/relationships/image" Target="../media/image324.png"/><Relationship Id="rId38" Type="http://schemas.openxmlformats.org/officeDocument/2006/relationships/image" Target="../media/image345.png"/><Relationship Id="rId59" Type="http://schemas.openxmlformats.org/officeDocument/2006/relationships/image" Target="../media/image514.png"/><Relationship Id="rId103" Type="http://schemas.openxmlformats.org/officeDocument/2006/relationships/image" Target="../media/image403.png"/><Relationship Id="rId124" Type="http://schemas.openxmlformats.org/officeDocument/2006/relationships/image" Target="../media/image424.png"/><Relationship Id="rId70" Type="http://schemas.openxmlformats.org/officeDocument/2006/relationships/image" Target="../media/image370.png"/><Relationship Id="rId91" Type="http://schemas.openxmlformats.org/officeDocument/2006/relationships/image" Target="../media/image391.png"/><Relationship Id="rId145" Type="http://schemas.openxmlformats.org/officeDocument/2006/relationships/image" Target="../media/image445.png"/><Relationship Id="rId166" Type="http://schemas.openxmlformats.org/officeDocument/2006/relationships/image" Target="../media/image466.png"/><Relationship Id="rId187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508.png"/><Relationship Id="rId49" Type="http://schemas.openxmlformats.org/officeDocument/2006/relationships/image" Target="../media/image355.png"/><Relationship Id="rId114" Type="http://schemas.openxmlformats.org/officeDocument/2006/relationships/image" Target="../media/image414.png"/><Relationship Id="rId60" Type="http://schemas.openxmlformats.org/officeDocument/2006/relationships/image" Target="../media/image515.png"/><Relationship Id="rId81" Type="http://schemas.openxmlformats.org/officeDocument/2006/relationships/image" Target="../media/image381.png"/><Relationship Id="rId135" Type="http://schemas.openxmlformats.org/officeDocument/2006/relationships/image" Target="../media/image435.png"/><Relationship Id="rId156" Type="http://schemas.openxmlformats.org/officeDocument/2006/relationships/image" Target="../media/image456.png"/><Relationship Id="rId177" Type="http://schemas.openxmlformats.org/officeDocument/2006/relationships/image" Target="../media/image477.png"/><Relationship Id="rId198" Type="http://schemas.openxmlformats.org/officeDocument/2006/relationships/image" Target="../media/image498.png"/><Relationship Id="rId202" Type="http://schemas.openxmlformats.org/officeDocument/2006/relationships/image" Target="../media/image502.png"/><Relationship Id="rId18" Type="http://schemas.openxmlformats.org/officeDocument/2006/relationships/image" Target="../media/image325.png"/><Relationship Id="rId39" Type="http://schemas.openxmlformats.org/officeDocument/2006/relationships/image" Target="../media/image346.png"/><Relationship Id="rId50" Type="http://schemas.openxmlformats.org/officeDocument/2006/relationships/image" Target="../media/image356.png"/><Relationship Id="rId104" Type="http://schemas.openxmlformats.org/officeDocument/2006/relationships/image" Target="../media/image404.png"/><Relationship Id="rId125" Type="http://schemas.openxmlformats.org/officeDocument/2006/relationships/image" Target="../media/image425.png"/><Relationship Id="rId146" Type="http://schemas.openxmlformats.org/officeDocument/2006/relationships/image" Target="../media/image446.png"/><Relationship Id="rId167" Type="http://schemas.openxmlformats.org/officeDocument/2006/relationships/image" Target="../media/image467.png"/><Relationship Id="rId188" Type="http://schemas.openxmlformats.org/officeDocument/2006/relationships/image" Target="../media/image488.png"/><Relationship Id="rId71" Type="http://schemas.openxmlformats.org/officeDocument/2006/relationships/image" Target="../media/image371.png"/><Relationship Id="rId92" Type="http://schemas.openxmlformats.org/officeDocument/2006/relationships/image" Target="../media/image392.png"/><Relationship Id="rId2" Type="http://schemas.openxmlformats.org/officeDocument/2006/relationships/image" Target="../media/image312.png"/><Relationship Id="rId29" Type="http://schemas.openxmlformats.org/officeDocument/2006/relationships/image" Target="../media/image33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.png"/><Relationship Id="rId21" Type="http://schemas.openxmlformats.org/officeDocument/2006/relationships/image" Target="../media/image545.png"/><Relationship Id="rId42" Type="http://schemas.openxmlformats.org/officeDocument/2006/relationships/image" Target="../media/image564.png"/><Relationship Id="rId63" Type="http://schemas.openxmlformats.org/officeDocument/2006/relationships/image" Target="../media/image584.png"/><Relationship Id="rId84" Type="http://schemas.openxmlformats.org/officeDocument/2006/relationships/image" Target="../media/image605.png"/><Relationship Id="rId138" Type="http://schemas.openxmlformats.org/officeDocument/2006/relationships/image" Target="../media/image496.png"/><Relationship Id="rId107" Type="http://schemas.openxmlformats.org/officeDocument/2006/relationships/image" Target="../media/image420.png"/><Relationship Id="rId11" Type="http://schemas.openxmlformats.org/officeDocument/2006/relationships/image" Target="../media/image535.png"/><Relationship Id="rId32" Type="http://schemas.openxmlformats.org/officeDocument/2006/relationships/image" Target="../media/image555.png"/><Relationship Id="rId53" Type="http://schemas.openxmlformats.org/officeDocument/2006/relationships/image" Target="../media/image574.png"/><Relationship Id="rId74" Type="http://schemas.openxmlformats.org/officeDocument/2006/relationships/image" Target="../media/image595.png"/><Relationship Id="rId128" Type="http://schemas.openxmlformats.org/officeDocument/2006/relationships/image" Target="../media/image647.png"/><Relationship Id="rId149" Type="http://schemas.openxmlformats.org/officeDocument/2006/relationships/image" Target="../media/image662.png"/><Relationship Id="rId5" Type="http://schemas.openxmlformats.org/officeDocument/2006/relationships/image" Target="../media/image530.png"/><Relationship Id="rId95" Type="http://schemas.openxmlformats.org/officeDocument/2006/relationships/image" Target="../media/image615.png"/><Relationship Id="rId22" Type="http://schemas.openxmlformats.org/officeDocument/2006/relationships/image" Target="../media/image546.png"/><Relationship Id="rId27" Type="http://schemas.openxmlformats.org/officeDocument/2006/relationships/image" Target="../media/image551.png"/><Relationship Id="rId43" Type="http://schemas.openxmlformats.org/officeDocument/2006/relationships/image" Target="../media/image565.png"/><Relationship Id="rId48" Type="http://schemas.openxmlformats.org/officeDocument/2006/relationships/image" Target="../media/image570.png"/><Relationship Id="rId64" Type="http://schemas.openxmlformats.org/officeDocument/2006/relationships/image" Target="../media/image585.png"/><Relationship Id="rId69" Type="http://schemas.openxmlformats.org/officeDocument/2006/relationships/image" Target="../media/image590.png"/><Relationship Id="rId113" Type="http://schemas.openxmlformats.org/officeDocument/2006/relationships/image" Target="../media/image632.png"/><Relationship Id="rId118" Type="http://schemas.openxmlformats.org/officeDocument/2006/relationships/image" Target="../media/image637.png"/><Relationship Id="rId134" Type="http://schemas.openxmlformats.org/officeDocument/2006/relationships/image" Target="../media/image653.png"/><Relationship Id="rId139" Type="http://schemas.openxmlformats.org/officeDocument/2006/relationships/image" Target="../media/image497.png"/><Relationship Id="rId80" Type="http://schemas.openxmlformats.org/officeDocument/2006/relationships/image" Target="../media/image601.png"/><Relationship Id="rId85" Type="http://schemas.openxmlformats.org/officeDocument/2006/relationships/image" Target="../media/image400.png"/><Relationship Id="rId150" Type="http://schemas.openxmlformats.org/officeDocument/2006/relationships/image" Target="../media/image663.png"/><Relationship Id="rId12" Type="http://schemas.openxmlformats.org/officeDocument/2006/relationships/image" Target="../media/image536.png"/><Relationship Id="rId17" Type="http://schemas.openxmlformats.org/officeDocument/2006/relationships/image" Target="../media/image541.png"/><Relationship Id="rId33" Type="http://schemas.openxmlformats.org/officeDocument/2006/relationships/image" Target="../media/image556.png"/><Relationship Id="rId38" Type="http://schemas.openxmlformats.org/officeDocument/2006/relationships/image" Target="../media/image560.png"/><Relationship Id="rId59" Type="http://schemas.openxmlformats.org/officeDocument/2006/relationships/image" Target="../media/image580.png"/><Relationship Id="rId103" Type="http://schemas.openxmlformats.org/officeDocument/2006/relationships/image" Target="../media/image623.png"/><Relationship Id="rId108" Type="http://schemas.openxmlformats.org/officeDocument/2006/relationships/image" Target="../media/image627.png"/><Relationship Id="rId124" Type="http://schemas.openxmlformats.org/officeDocument/2006/relationships/image" Target="../media/image643.png"/><Relationship Id="rId129" Type="http://schemas.openxmlformats.org/officeDocument/2006/relationships/image" Target="../media/image648.png"/><Relationship Id="rId54" Type="http://schemas.openxmlformats.org/officeDocument/2006/relationships/image" Target="../media/image575.png"/><Relationship Id="rId70" Type="http://schemas.openxmlformats.org/officeDocument/2006/relationships/image" Target="../media/image591.png"/><Relationship Id="rId75" Type="http://schemas.openxmlformats.org/officeDocument/2006/relationships/image" Target="../media/image596.png"/><Relationship Id="rId91" Type="http://schemas.openxmlformats.org/officeDocument/2006/relationships/image" Target="../media/image611.png"/><Relationship Id="rId96" Type="http://schemas.openxmlformats.org/officeDocument/2006/relationships/image" Target="../media/image616.png"/><Relationship Id="rId140" Type="http://schemas.openxmlformats.org/officeDocument/2006/relationships/image" Target="../media/image498.png"/><Relationship Id="rId145" Type="http://schemas.openxmlformats.org/officeDocument/2006/relationships/image" Target="../media/image6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1.png"/><Relationship Id="rId23" Type="http://schemas.openxmlformats.org/officeDocument/2006/relationships/image" Target="../media/image547.png"/><Relationship Id="rId28" Type="http://schemas.openxmlformats.org/officeDocument/2006/relationships/image" Target="../media/image552.png"/><Relationship Id="rId49" Type="http://schemas.openxmlformats.org/officeDocument/2006/relationships/image" Target="../media/image571.png"/><Relationship Id="rId114" Type="http://schemas.openxmlformats.org/officeDocument/2006/relationships/image" Target="../media/image633.png"/><Relationship Id="rId119" Type="http://schemas.openxmlformats.org/officeDocument/2006/relationships/image" Target="../media/image638.png"/><Relationship Id="rId44" Type="http://schemas.openxmlformats.org/officeDocument/2006/relationships/image" Target="../media/image566.png"/><Relationship Id="rId60" Type="http://schemas.openxmlformats.org/officeDocument/2006/relationships/image" Target="../media/image581.png"/><Relationship Id="rId65" Type="http://schemas.openxmlformats.org/officeDocument/2006/relationships/image" Target="../media/image586.png"/><Relationship Id="rId81" Type="http://schemas.openxmlformats.org/officeDocument/2006/relationships/image" Target="../media/image602.png"/><Relationship Id="rId86" Type="http://schemas.openxmlformats.org/officeDocument/2006/relationships/image" Target="../media/image606.png"/><Relationship Id="rId130" Type="http://schemas.openxmlformats.org/officeDocument/2006/relationships/image" Target="../media/image649.png"/><Relationship Id="rId135" Type="http://schemas.openxmlformats.org/officeDocument/2006/relationships/image" Target="../media/image654.png"/><Relationship Id="rId151" Type="http://schemas.openxmlformats.org/officeDocument/2006/relationships/image" Target="../media/image664.png"/><Relationship Id="rId13" Type="http://schemas.openxmlformats.org/officeDocument/2006/relationships/image" Target="../media/image537.png"/><Relationship Id="rId18" Type="http://schemas.openxmlformats.org/officeDocument/2006/relationships/image" Target="../media/image542.png"/><Relationship Id="rId39" Type="http://schemas.openxmlformats.org/officeDocument/2006/relationships/image" Target="../media/image561.png"/><Relationship Id="rId109" Type="http://schemas.openxmlformats.org/officeDocument/2006/relationships/image" Target="../media/image628.png"/><Relationship Id="rId34" Type="http://schemas.openxmlformats.org/officeDocument/2006/relationships/image" Target="../media/image557.png"/><Relationship Id="rId50" Type="http://schemas.openxmlformats.org/officeDocument/2006/relationships/image" Target="../media/image572.png"/><Relationship Id="rId55" Type="http://schemas.openxmlformats.org/officeDocument/2006/relationships/image" Target="../media/image576.png"/><Relationship Id="rId76" Type="http://schemas.openxmlformats.org/officeDocument/2006/relationships/image" Target="../media/image597.png"/><Relationship Id="rId97" Type="http://schemas.openxmlformats.org/officeDocument/2006/relationships/image" Target="../media/image617.png"/><Relationship Id="rId104" Type="http://schemas.openxmlformats.org/officeDocument/2006/relationships/image" Target="../media/image624.png"/><Relationship Id="rId120" Type="http://schemas.openxmlformats.org/officeDocument/2006/relationships/image" Target="../media/image639.png"/><Relationship Id="rId125" Type="http://schemas.openxmlformats.org/officeDocument/2006/relationships/image" Target="../media/image644.png"/><Relationship Id="rId141" Type="http://schemas.openxmlformats.org/officeDocument/2006/relationships/image" Target="../media/image499.png"/><Relationship Id="rId146" Type="http://schemas.openxmlformats.org/officeDocument/2006/relationships/image" Target="../media/image659.png"/><Relationship Id="rId7" Type="http://schemas.openxmlformats.org/officeDocument/2006/relationships/image" Target="../media/image188.png"/><Relationship Id="rId71" Type="http://schemas.openxmlformats.org/officeDocument/2006/relationships/image" Target="../media/image592.png"/><Relationship Id="rId92" Type="http://schemas.openxmlformats.org/officeDocument/2006/relationships/image" Target="../media/image612.png"/><Relationship Id="rId2" Type="http://schemas.openxmlformats.org/officeDocument/2006/relationships/image" Target="../media/image527.png"/><Relationship Id="rId29" Type="http://schemas.openxmlformats.org/officeDocument/2006/relationships/image" Target="../media/image553.png"/><Relationship Id="rId24" Type="http://schemas.openxmlformats.org/officeDocument/2006/relationships/image" Target="../media/image548.png"/><Relationship Id="rId40" Type="http://schemas.openxmlformats.org/officeDocument/2006/relationships/image" Target="../media/image562.png"/><Relationship Id="rId45" Type="http://schemas.openxmlformats.org/officeDocument/2006/relationships/image" Target="../media/image567.png"/><Relationship Id="rId66" Type="http://schemas.openxmlformats.org/officeDocument/2006/relationships/image" Target="../media/image587.png"/><Relationship Id="rId87" Type="http://schemas.openxmlformats.org/officeDocument/2006/relationships/image" Target="../media/image607.png"/><Relationship Id="rId110" Type="http://schemas.openxmlformats.org/officeDocument/2006/relationships/image" Target="../media/image629.png"/><Relationship Id="rId115" Type="http://schemas.openxmlformats.org/officeDocument/2006/relationships/image" Target="../media/image634.png"/><Relationship Id="rId131" Type="http://schemas.openxmlformats.org/officeDocument/2006/relationships/image" Target="../media/image650.png"/><Relationship Id="rId136" Type="http://schemas.openxmlformats.org/officeDocument/2006/relationships/image" Target="../media/image655.png"/><Relationship Id="rId61" Type="http://schemas.openxmlformats.org/officeDocument/2006/relationships/image" Target="../media/image582.png"/><Relationship Id="rId82" Type="http://schemas.openxmlformats.org/officeDocument/2006/relationships/image" Target="../media/image603.png"/><Relationship Id="rId152" Type="http://schemas.openxmlformats.org/officeDocument/2006/relationships/image" Target="../media/image665.png"/><Relationship Id="rId19" Type="http://schemas.openxmlformats.org/officeDocument/2006/relationships/image" Target="../media/image543.png"/><Relationship Id="rId14" Type="http://schemas.openxmlformats.org/officeDocument/2006/relationships/image" Target="../media/image538.png"/><Relationship Id="rId30" Type="http://schemas.openxmlformats.org/officeDocument/2006/relationships/image" Target="../media/image554.png"/><Relationship Id="rId35" Type="http://schemas.openxmlformats.org/officeDocument/2006/relationships/image" Target="../media/image558.png"/><Relationship Id="rId56" Type="http://schemas.openxmlformats.org/officeDocument/2006/relationships/image" Target="../media/image577.png"/><Relationship Id="rId77" Type="http://schemas.openxmlformats.org/officeDocument/2006/relationships/image" Target="../media/image598.png"/><Relationship Id="rId100" Type="http://schemas.openxmlformats.org/officeDocument/2006/relationships/image" Target="../media/image620.png"/><Relationship Id="rId105" Type="http://schemas.openxmlformats.org/officeDocument/2006/relationships/image" Target="../media/image625.png"/><Relationship Id="rId126" Type="http://schemas.openxmlformats.org/officeDocument/2006/relationships/image" Target="../media/image645.png"/><Relationship Id="rId147" Type="http://schemas.openxmlformats.org/officeDocument/2006/relationships/image" Target="../media/image660.png"/><Relationship Id="rId8" Type="http://schemas.openxmlformats.org/officeDocument/2006/relationships/image" Target="../media/image532.png"/><Relationship Id="rId51" Type="http://schemas.openxmlformats.org/officeDocument/2006/relationships/image" Target="../media/image358.png"/><Relationship Id="rId72" Type="http://schemas.openxmlformats.org/officeDocument/2006/relationships/image" Target="../media/image593.png"/><Relationship Id="rId93" Type="http://schemas.openxmlformats.org/officeDocument/2006/relationships/image" Target="../media/image613.png"/><Relationship Id="rId98" Type="http://schemas.openxmlformats.org/officeDocument/2006/relationships/image" Target="../media/image618.png"/><Relationship Id="rId121" Type="http://schemas.openxmlformats.org/officeDocument/2006/relationships/image" Target="../media/image640.png"/><Relationship Id="rId142" Type="http://schemas.openxmlformats.org/officeDocument/2006/relationships/image" Target="../media/image500.png"/><Relationship Id="rId3" Type="http://schemas.openxmlformats.org/officeDocument/2006/relationships/image" Target="../media/image528.png"/><Relationship Id="rId25" Type="http://schemas.openxmlformats.org/officeDocument/2006/relationships/image" Target="../media/image549.png"/><Relationship Id="rId46" Type="http://schemas.openxmlformats.org/officeDocument/2006/relationships/image" Target="../media/image568.png"/><Relationship Id="rId67" Type="http://schemas.openxmlformats.org/officeDocument/2006/relationships/image" Target="../media/image588.png"/><Relationship Id="rId116" Type="http://schemas.openxmlformats.org/officeDocument/2006/relationships/image" Target="../media/image635.png"/><Relationship Id="rId137" Type="http://schemas.openxmlformats.org/officeDocument/2006/relationships/image" Target="../media/image656.png"/><Relationship Id="rId20" Type="http://schemas.openxmlformats.org/officeDocument/2006/relationships/image" Target="../media/image544.png"/><Relationship Id="rId41" Type="http://schemas.openxmlformats.org/officeDocument/2006/relationships/image" Target="../media/image563.png"/><Relationship Id="rId62" Type="http://schemas.openxmlformats.org/officeDocument/2006/relationships/image" Target="../media/image583.png"/><Relationship Id="rId83" Type="http://schemas.openxmlformats.org/officeDocument/2006/relationships/image" Target="../media/image604.png"/><Relationship Id="rId88" Type="http://schemas.openxmlformats.org/officeDocument/2006/relationships/image" Target="../media/image608.png"/><Relationship Id="rId111" Type="http://schemas.openxmlformats.org/officeDocument/2006/relationships/image" Target="../media/image630.png"/><Relationship Id="rId132" Type="http://schemas.openxmlformats.org/officeDocument/2006/relationships/image" Target="../media/image651.png"/><Relationship Id="rId153" Type="http://schemas.openxmlformats.org/officeDocument/2006/relationships/image" Target="../media/image666.png"/><Relationship Id="rId15" Type="http://schemas.openxmlformats.org/officeDocument/2006/relationships/image" Target="../media/image539.png"/><Relationship Id="rId36" Type="http://schemas.openxmlformats.org/officeDocument/2006/relationships/image" Target="../media/image559.png"/><Relationship Id="rId57" Type="http://schemas.openxmlformats.org/officeDocument/2006/relationships/image" Target="../media/image578.png"/><Relationship Id="rId106" Type="http://schemas.openxmlformats.org/officeDocument/2006/relationships/image" Target="../media/image626.png"/><Relationship Id="rId127" Type="http://schemas.openxmlformats.org/officeDocument/2006/relationships/image" Target="../media/image646.png"/><Relationship Id="rId10" Type="http://schemas.openxmlformats.org/officeDocument/2006/relationships/image" Target="../media/image534.png"/><Relationship Id="rId31" Type="http://schemas.openxmlformats.org/officeDocument/2006/relationships/image" Target="../media/image339.png"/><Relationship Id="rId52" Type="http://schemas.openxmlformats.org/officeDocument/2006/relationships/image" Target="../media/image573.png"/><Relationship Id="rId73" Type="http://schemas.openxmlformats.org/officeDocument/2006/relationships/image" Target="../media/image594.png"/><Relationship Id="rId78" Type="http://schemas.openxmlformats.org/officeDocument/2006/relationships/image" Target="../media/image599.png"/><Relationship Id="rId94" Type="http://schemas.openxmlformats.org/officeDocument/2006/relationships/image" Target="../media/image614.png"/><Relationship Id="rId99" Type="http://schemas.openxmlformats.org/officeDocument/2006/relationships/image" Target="../media/image619.png"/><Relationship Id="rId101" Type="http://schemas.openxmlformats.org/officeDocument/2006/relationships/image" Target="../media/image621.png"/><Relationship Id="rId122" Type="http://schemas.openxmlformats.org/officeDocument/2006/relationships/image" Target="../media/image641.png"/><Relationship Id="rId143" Type="http://schemas.openxmlformats.org/officeDocument/2006/relationships/image" Target="../media/image501.png"/><Relationship Id="rId148" Type="http://schemas.openxmlformats.org/officeDocument/2006/relationships/image" Target="../media/image661.png"/><Relationship Id="rId4" Type="http://schemas.openxmlformats.org/officeDocument/2006/relationships/image" Target="../media/image529.png"/><Relationship Id="rId9" Type="http://schemas.openxmlformats.org/officeDocument/2006/relationships/image" Target="../media/image533.png"/><Relationship Id="rId26" Type="http://schemas.openxmlformats.org/officeDocument/2006/relationships/image" Target="../media/image550.png"/><Relationship Id="rId47" Type="http://schemas.openxmlformats.org/officeDocument/2006/relationships/image" Target="../media/image569.png"/><Relationship Id="rId68" Type="http://schemas.openxmlformats.org/officeDocument/2006/relationships/image" Target="../media/image589.png"/><Relationship Id="rId89" Type="http://schemas.openxmlformats.org/officeDocument/2006/relationships/image" Target="../media/image609.png"/><Relationship Id="rId112" Type="http://schemas.openxmlformats.org/officeDocument/2006/relationships/image" Target="../media/image631.png"/><Relationship Id="rId133" Type="http://schemas.openxmlformats.org/officeDocument/2006/relationships/image" Target="../media/image652.png"/><Relationship Id="rId154" Type="http://schemas.openxmlformats.org/officeDocument/2006/relationships/image" Target="../media/image667.png"/><Relationship Id="rId16" Type="http://schemas.openxmlformats.org/officeDocument/2006/relationships/image" Target="../media/image540.png"/><Relationship Id="rId37" Type="http://schemas.openxmlformats.org/officeDocument/2006/relationships/image" Target="../media/image345.png"/><Relationship Id="rId58" Type="http://schemas.openxmlformats.org/officeDocument/2006/relationships/image" Target="../media/image579.png"/><Relationship Id="rId79" Type="http://schemas.openxmlformats.org/officeDocument/2006/relationships/image" Target="../media/image600.png"/><Relationship Id="rId102" Type="http://schemas.openxmlformats.org/officeDocument/2006/relationships/image" Target="../media/image622.png"/><Relationship Id="rId123" Type="http://schemas.openxmlformats.org/officeDocument/2006/relationships/image" Target="../media/image642.png"/><Relationship Id="rId144" Type="http://schemas.openxmlformats.org/officeDocument/2006/relationships/image" Target="../media/image657.png"/><Relationship Id="rId90" Type="http://schemas.openxmlformats.org/officeDocument/2006/relationships/image" Target="../media/image6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963" y="9526526"/>
            <a:ext cx="200025" cy="24766"/>
          </a:xfrm>
          <a:custGeom>
            <a:avLst/>
            <a:gdLst/>
            <a:ahLst/>
            <a:cxnLst/>
            <a:rect l="l" t="t" r="r" b="b"/>
            <a:pathLst>
              <a:path w="200025" h="24765">
                <a:moveTo>
                  <a:pt x="0" y="24383"/>
                </a:moveTo>
                <a:lnTo>
                  <a:pt x="199643" y="24383"/>
                </a:lnTo>
                <a:lnTo>
                  <a:pt x="199643" y="0"/>
                </a:lnTo>
                <a:lnTo>
                  <a:pt x="0" y="0"/>
                </a:lnTo>
                <a:lnTo>
                  <a:pt x="0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9467" y="108207"/>
            <a:ext cx="147955" cy="9915526"/>
          </a:xfrm>
          <a:custGeom>
            <a:avLst/>
            <a:gdLst/>
            <a:ahLst/>
            <a:cxnLst/>
            <a:rect l="l" t="t" r="r" b="b"/>
            <a:pathLst>
              <a:path w="147955" h="9915525">
                <a:moveTo>
                  <a:pt x="0" y="9915143"/>
                </a:moveTo>
                <a:lnTo>
                  <a:pt x="147827" y="9915143"/>
                </a:lnTo>
                <a:lnTo>
                  <a:pt x="147827" y="0"/>
                </a:lnTo>
                <a:lnTo>
                  <a:pt x="0" y="0"/>
                </a:lnTo>
                <a:lnTo>
                  <a:pt x="0" y="99151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56134" y="2086357"/>
            <a:ext cx="492759" cy="7972425"/>
            <a:chOff x="1056132" y="2086355"/>
            <a:chExt cx="492759" cy="7972425"/>
          </a:xfrm>
        </p:grpSpPr>
        <p:sp>
          <p:nvSpPr>
            <p:cNvPr id="5" name="object 5"/>
            <p:cNvSpPr/>
            <p:nvPr/>
          </p:nvSpPr>
          <p:spPr>
            <a:xfrm>
              <a:off x="1101852" y="2086355"/>
              <a:ext cx="447040" cy="7972425"/>
            </a:xfrm>
            <a:custGeom>
              <a:avLst/>
              <a:gdLst/>
              <a:ahLst/>
              <a:cxnLst/>
              <a:rect l="l" t="t" r="r" b="b"/>
              <a:pathLst>
                <a:path w="447040" h="7972425">
                  <a:moveTo>
                    <a:pt x="446531" y="7972044"/>
                  </a:moveTo>
                  <a:lnTo>
                    <a:pt x="281377" y="7972044"/>
                  </a:lnTo>
                  <a:lnTo>
                    <a:pt x="0" y="7901940"/>
                  </a:lnTo>
                  <a:lnTo>
                    <a:pt x="0" y="0"/>
                  </a:lnTo>
                  <a:lnTo>
                    <a:pt x="446531" y="112776"/>
                  </a:lnTo>
                  <a:lnTo>
                    <a:pt x="446531" y="797204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6132" y="2173961"/>
              <a:ext cx="457200" cy="7884795"/>
            </a:xfrm>
            <a:custGeom>
              <a:avLst/>
              <a:gdLst/>
              <a:ahLst/>
              <a:cxnLst/>
              <a:rect l="l" t="t" r="r" b="b"/>
              <a:pathLst>
                <a:path w="457200" h="7884795">
                  <a:moveTo>
                    <a:pt x="457200" y="7884438"/>
                  </a:moveTo>
                  <a:lnTo>
                    <a:pt x="0" y="7884438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7884438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6035" y="4926088"/>
              <a:ext cx="281940" cy="4432935"/>
            </a:xfrm>
            <a:custGeom>
              <a:avLst/>
              <a:gdLst/>
              <a:ahLst/>
              <a:cxnLst/>
              <a:rect l="l" t="t" r="r" b="b"/>
              <a:pathLst>
                <a:path w="281940" h="4432934">
                  <a:moveTo>
                    <a:pt x="275844" y="4235945"/>
                  </a:moveTo>
                  <a:lnTo>
                    <a:pt x="6096" y="4235945"/>
                  </a:lnTo>
                  <a:lnTo>
                    <a:pt x="6096" y="4286745"/>
                  </a:lnTo>
                  <a:lnTo>
                    <a:pt x="106680" y="4286745"/>
                  </a:lnTo>
                  <a:lnTo>
                    <a:pt x="106680" y="4381995"/>
                  </a:lnTo>
                  <a:lnTo>
                    <a:pt x="6096" y="4381995"/>
                  </a:lnTo>
                  <a:lnTo>
                    <a:pt x="6096" y="4432795"/>
                  </a:lnTo>
                  <a:lnTo>
                    <a:pt x="275844" y="4432795"/>
                  </a:lnTo>
                  <a:lnTo>
                    <a:pt x="275844" y="4381995"/>
                  </a:lnTo>
                  <a:lnTo>
                    <a:pt x="156972" y="4381995"/>
                  </a:lnTo>
                  <a:lnTo>
                    <a:pt x="156972" y="4286745"/>
                  </a:lnTo>
                  <a:lnTo>
                    <a:pt x="275844" y="4286745"/>
                  </a:lnTo>
                  <a:lnTo>
                    <a:pt x="275844" y="4235945"/>
                  </a:lnTo>
                  <a:close/>
                </a:path>
                <a:path w="281940" h="4432934">
                  <a:moveTo>
                    <a:pt x="275844" y="3934460"/>
                  </a:moveTo>
                  <a:lnTo>
                    <a:pt x="167640" y="3976649"/>
                  </a:lnTo>
                  <a:lnTo>
                    <a:pt x="167640" y="4030472"/>
                  </a:lnTo>
                  <a:lnTo>
                    <a:pt x="167640" y="4102100"/>
                  </a:lnTo>
                  <a:lnTo>
                    <a:pt x="76200" y="4065524"/>
                  </a:lnTo>
                  <a:lnTo>
                    <a:pt x="167640" y="4030472"/>
                  </a:lnTo>
                  <a:lnTo>
                    <a:pt x="167640" y="3976649"/>
                  </a:lnTo>
                  <a:lnTo>
                    <a:pt x="6096" y="4039616"/>
                  </a:lnTo>
                  <a:lnTo>
                    <a:pt x="6096" y="4092956"/>
                  </a:lnTo>
                  <a:lnTo>
                    <a:pt x="275844" y="4196588"/>
                  </a:lnTo>
                  <a:lnTo>
                    <a:pt x="275844" y="4143248"/>
                  </a:lnTo>
                  <a:lnTo>
                    <a:pt x="217932" y="4120388"/>
                  </a:lnTo>
                  <a:lnTo>
                    <a:pt x="217932" y="4102100"/>
                  </a:lnTo>
                  <a:lnTo>
                    <a:pt x="217932" y="4030472"/>
                  </a:lnTo>
                  <a:lnTo>
                    <a:pt x="217932" y="4010660"/>
                  </a:lnTo>
                  <a:lnTo>
                    <a:pt x="275844" y="3989324"/>
                  </a:lnTo>
                  <a:lnTo>
                    <a:pt x="275844" y="3934460"/>
                  </a:lnTo>
                  <a:close/>
                </a:path>
                <a:path w="281940" h="4432934">
                  <a:moveTo>
                    <a:pt x="275844" y="3529571"/>
                  </a:moveTo>
                  <a:lnTo>
                    <a:pt x="225564" y="3529571"/>
                  </a:lnTo>
                  <a:lnTo>
                    <a:pt x="225564" y="3605771"/>
                  </a:lnTo>
                  <a:lnTo>
                    <a:pt x="6096" y="3605771"/>
                  </a:lnTo>
                  <a:lnTo>
                    <a:pt x="6096" y="3655301"/>
                  </a:lnTo>
                  <a:lnTo>
                    <a:pt x="275844" y="3655301"/>
                  </a:lnTo>
                  <a:lnTo>
                    <a:pt x="275844" y="3605771"/>
                  </a:lnTo>
                  <a:lnTo>
                    <a:pt x="275844" y="3529571"/>
                  </a:lnTo>
                  <a:close/>
                </a:path>
                <a:path w="281940" h="4432934">
                  <a:moveTo>
                    <a:pt x="275844" y="3248660"/>
                  </a:moveTo>
                  <a:lnTo>
                    <a:pt x="167640" y="3290239"/>
                  </a:lnTo>
                  <a:lnTo>
                    <a:pt x="167640" y="3344672"/>
                  </a:lnTo>
                  <a:lnTo>
                    <a:pt x="167640" y="3414776"/>
                  </a:lnTo>
                  <a:lnTo>
                    <a:pt x="76200" y="3379724"/>
                  </a:lnTo>
                  <a:lnTo>
                    <a:pt x="167640" y="3344672"/>
                  </a:lnTo>
                  <a:lnTo>
                    <a:pt x="167640" y="3290239"/>
                  </a:lnTo>
                  <a:lnTo>
                    <a:pt x="6096" y="3352292"/>
                  </a:lnTo>
                  <a:lnTo>
                    <a:pt x="6096" y="3405632"/>
                  </a:lnTo>
                  <a:lnTo>
                    <a:pt x="275844" y="3510788"/>
                  </a:lnTo>
                  <a:lnTo>
                    <a:pt x="275844" y="3455924"/>
                  </a:lnTo>
                  <a:lnTo>
                    <a:pt x="217932" y="3434588"/>
                  </a:lnTo>
                  <a:lnTo>
                    <a:pt x="217932" y="3414776"/>
                  </a:lnTo>
                  <a:lnTo>
                    <a:pt x="217932" y="3344672"/>
                  </a:lnTo>
                  <a:lnTo>
                    <a:pt x="217932" y="3324860"/>
                  </a:lnTo>
                  <a:lnTo>
                    <a:pt x="275844" y="3302000"/>
                  </a:lnTo>
                  <a:lnTo>
                    <a:pt x="275844" y="3248660"/>
                  </a:lnTo>
                  <a:close/>
                </a:path>
                <a:path w="281940" h="4432934">
                  <a:moveTo>
                    <a:pt x="275844" y="2746248"/>
                  </a:moveTo>
                  <a:lnTo>
                    <a:pt x="225552" y="2746248"/>
                  </a:lnTo>
                  <a:lnTo>
                    <a:pt x="225552" y="2842768"/>
                  </a:lnTo>
                  <a:lnTo>
                    <a:pt x="153924" y="2842768"/>
                  </a:lnTo>
                  <a:lnTo>
                    <a:pt x="153924" y="2746248"/>
                  </a:lnTo>
                  <a:lnTo>
                    <a:pt x="103632" y="2746248"/>
                  </a:lnTo>
                  <a:lnTo>
                    <a:pt x="103632" y="2842768"/>
                  </a:lnTo>
                  <a:lnTo>
                    <a:pt x="56388" y="2842768"/>
                  </a:lnTo>
                  <a:lnTo>
                    <a:pt x="56388" y="2746248"/>
                  </a:lnTo>
                  <a:lnTo>
                    <a:pt x="6096" y="2746248"/>
                  </a:lnTo>
                  <a:lnTo>
                    <a:pt x="6096" y="2842768"/>
                  </a:lnTo>
                  <a:lnTo>
                    <a:pt x="6096" y="2893568"/>
                  </a:lnTo>
                  <a:lnTo>
                    <a:pt x="275844" y="2893568"/>
                  </a:lnTo>
                  <a:lnTo>
                    <a:pt x="275844" y="2842768"/>
                  </a:lnTo>
                  <a:lnTo>
                    <a:pt x="275844" y="2746248"/>
                  </a:lnTo>
                  <a:close/>
                </a:path>
                <a:path w="281940" h="4432934">
                  <a:moveTo>
                    <a:pt x="275844" y="1934972"/>
                  </a:moveTo>
                  <a:lnTo>
                    <a:pt x="6096" y="1979168"/>
                  </a:lnTo>
                  <a:lnTo>
                    <a:pt x="6096" y="2030984"/>
                  </a:lnTo>
                  <a:lnTo>
                    <a:pt x="193548" y="2093468"/>
                  </a:lnTo>
                  <a:lnTo>
                    <a:pt x="6096" y="2155952"/>
                  </a:lnTo>
                  <a:lnTo>
                    <a:pt x="6096" y="2207768"/>
                  </a:lnTo>
                  <a:lnTo>
                    <a:pt x="275844" y="2250440"/>
                  </a:lnTo>
                  <a:lnTo>
                    <a:pt x="275844" y="2200148"/>
                  </a:lnTo>
                  <a:lnTo>
                    <a:pt x="105156" y="2172716"/>
                  </a:lnTo>
                  <a:lnTo>
                    <a:pt x="275844" y="2116328"/>
                  </a:lnTo>
                  <a:lnTo>
                    <a:pt x="275844" y="2070608"/>
                  </a:lnTo>
                  <a:lnTo>
                    <a:pt x="105156" y="2014220"/>
                  </a:lnTo>
                  <a:lnTo>
                    <a:pt x="275844" y="1986788"/>
                  </a:lnTo>
                  <a:lnTo>
                    <a:pt x="275844" y="1934972"/>
                  </a:lnTo>
                  <a:close/>
                </a:path>
                <a:path w="281940" h="4432934">
                  <a:moveTo>
                    <a:pt x="275844" y="1648460"/>
                  </a:moveTo>
                  <a:lnTo>
                    <a:pt x="167640" y="1690039"/>
                  </a:lnTo>
                  <a:lnTo>
                    <a:pt x="167640" y="1744472"/>
                  </a:lnTo>
                  <a:lnTo>
                    <a:pt x="167640" y="1814576"/>
                  </a:lnTo>
                  <a:lnTo>
                    <a:pt x="76200" y="1779524"/>
                  </a:lnTo>
                  <a:lnTo>
                    <a:pt x="167640" y="1744472"/>
                  </a:lnTo>
                  <a:lnTo>
                    <a:pt x="167640" y="1690039"/>
                  </a:lnTo>
                  <a:lnTo>
                    <a:pt x="6096" y="1752092"/>
                  </a:lnTo>
                  <a:lnTo>
                    <a:pt x="6096" y="1805432"/>
                  </a:lnTo>
                  <a:lnTo>
                    <a:pt x="275844" y="1910588"/>
                  </a:lnTo>
                  <a:lnTo>
                    <a:pt x="275844" y="1857248"/>
                  </a:lnTo>
                  <a:lnTo>
                    <a:pt x="217932" y="1834388"/>
                  </a:lnTo>
                  <a:lnTo>
                    <a:pt x="217932" y="1814576"/>
                  </a:lnTo>
                  <a:lnTo>
                    <a:pt x="217932" y="1744472"/>
                  </a:lnTo>
                  <a:lnTo>
                    <a:pt x="217932" y="1724660"/>
                  </a:lnTo>
                  <a:lnTo>
                    <a:pt x="275844" y="1701800"/>
                  </a:lnTo>
                  <a:lnTo>
                    <a:pt x="275844" y="1648460"/>
                  </a:lnTo>
                  <a:close/>
                </a:path>
                <a:path w="281940" h="4432934">
                  <a:moveTo>
                    <a:pt x="275844" y="1482344"/>
                  </a:moveTo>
                  <a:lnTo>
                    <a:pt x="6096" y="1386332"/>
                  </a:lnTo>
                  <a:lnTo>
                    <a:pt x="6096" y="1439672"/>
                  </a:lnTo>
                  <a:lnTo>
                    <a:pt x="198120" y="1508252"/>
                  </a:lnTo>
                  <a:lnTo>
                    <a:pt x="6096" y="1576832"/>
                  </a:lnTo>
                  <a:lnTo>
                    <a:pt x="6096" y="1630172"/>
                  </a:lnTo>
                  <a:lnTo>
                    <a:pt x="275844" y="1532636"/>
                  </a:lnTo>
                  <a:lnTo>
                    <a:pt x="275844" y="1482344"/>
                  </a:lnTo>
                  <a:close/>
                </a:path>
                <a:path w="281940" h="4432934">
                  <a:moveTo>
                    <a:pt x="275844" y="1060183"/>
                  </a:moveTo>
                  <a:lnTo>
                    <a:pt x="155448" y="1124191"/>
                  </a:lnTo>
                  <a:lnTo>
                    <a:pt x="154800" y="1122667"/>
                  </a:lnTo>
                  <a:lnTo>
                    <a:pt x="150304" y="1112240"/>
                  </a:lnTo>
                  <a:lnTo>
                    <a:pt x="119189" y="1080096"/>
                  </a:lnTo>
                  <a:lnTo>
                    <a:pt x="111252" y="1076833"/>
                  </a:lnTo>
                  <a:lnTo>
                    <a:pt x="111252" y="1166863"/>
                  </a:lnTo>
                  <a:lnTo>
                    <a:pt x="111252" y="1183627"/>
                  </a:lnTo>
                  <a:lnTo>
                    <a:pt x="56388" y="1183627"/>
                  </a:lnTo>
                  <a:lnTo>
                    <a:pt x="56476" y="1166863"/>
                  </a:lnTo>
                  <a:lnTo>
                    <a:pt x="56654" y="1159611"/>
                  </a:lnTo>
                  <a:lnTo>
                    <a:pt x="57340" y="1151432"/>
                  </a:lnTo>
                  <a:lnTo>
                    <a:pt x="58318" y="1145273"/>
                  </a:lnTo>
                  <a:lnTo>
                    <a:pt x="59436" y="1140955"/>
                  </a:lnTo>
                  <a:lnTo>
                    <a:pt x="60960" y="1134859"/>
                  </a:lnTo>
                  <a:lnTo>
                    <a:pt x="64008" y="1130287"/>
                  </a:lnTo>
                  <a:lnTo>
                    <a:pt x="73152" y="1124191"/>
                  </a:lnTo>
                  <a:lnTo>
                    <a:pt x="77724" y="1122667"/>
                  </a:lnTo>
                  <a:lnTo>
                    <a:pt x="92964" y="1122667"/>
                  </a:lnTo>
                  <a:lnTo>
                    <a:pt x="111252" y="1166863"/>
                  </a:lnTo>
                  <a:lnTo>
                    <a:pt x="111252" y="1076833"/>
                  </a:lnTo>
                  <a:lnTo>
                    <a:pt x="108775" y="1075804"/>
                  </a:lnTo>
                  <a:lnTo>
                    <a:pt x="96951" y="1073238"/>
                  </a:lnTo>
                  <a:lnTo>
                    <a:pt x="83820" y="1072375"/>
                  </a:lnTo>
                  <a:lnTo>
                    <a:pt x="71805" y="1073213"/>
                  </a:lnTo>
                  <a:lnTo>
                    <a:pt x="32575" y="1090841"/>
                  </a:lnTo>
                  <a:lnTo>
                    <a:pt x="10604" y="1126121"/>
                  </a:lnTo>
                  <a:lnTo>
                    <a:pt x="6096" y="1179055"/>
                  </a:lnTo>
                  <a:lnTo>
                    <a:pt x="6096" y="1233919"/>
                  </a:lnTo>
                  <a:lnTo>
                    <a:pt x="275844" y="1233919"/>
                  </a:lnTo>
                  <a:lnTo>
                    <a:pt x="275844" y="1183627"/>
                  </a:lnTo>
                  <a:lnTo>
                    <a:pt x="161544" y="1183627"/>
                  </a:lnTo>
                  <a:lnTo>
                    <a:pt x="161544" y="1179055"/>
                  </a:lnTo>
                  <a:lnTo>
                    <a:pt x="261912" y="1124191"/>
                  </a:lnTo>
                  <a:lnTo>
                    <a:pt x="275844" y="1116571"/>
                  </a:lnTo>
                  <a:lnTo>
                    <a:pt x="275844" y="1060183"/>
                  </a:lnTo>
                  <a:close/>
                </a:path>
                <a:path w="281940" h="4432934">
                  <a:moveTo>
                    <a:pt x="275844" y="779767"/>
                  </a:moveTo>
                  <a:lnTo>
                    <a:pt x="167640" y="821956"/>
                  </a:lnTo>
                  <a:lnTo>
                    <a:pt x="167640" y="875779"/>
                  </a:lnTo>
                  <a:lnTo>
                    <a:pt x="167640" y="945883"/>
                  </a:lnTo>
                  <a:lnTo>
                    <a:pt x="76200" y="910831"/>
                  </a:lnTo>
                  <a:lnTo>
                    <a:pt x="167640" y="875779"/>
                  </a:lnTo>
                  <a:lnTo>
                    <a:pt x="167640" y="821956"/>
                  </a:lnTo>
                  <a:lnTo>
                    <a:pt x="6096" y="884923"/>
                  </a:lnTo>
                  <a:lnTo>
                    <a:pt x="6096" y="938263"/>
                  </a:lnTo>
                  <a:lnTo>
                    <a:pt x="275844" y="1041895"/>
                  </a:lnTo>
                  <a:lnTo>
                    <a:pt x="275844" y="988555"/>
                  </a:lnTo>
                  <a:lnTo>
                    <a:pt x="217932" y="965695"/>
                  </a:lnTo>
                  <a:lnTo>
                    <a:pt x="217932" y="945883"/>
                  </a:lnTo>
                  <a:lnTo>
                    <a:pt x="217932" y="875779"/>
                  </a:lnTo>
                  <a:lnTo>
                    <a:pt x="217932" y="855967"/>
                  </a:lnTo>
                  <a:lnTo>
                    <a:pt x="275844" y="834631"/>
                  </a:lnTo>
                  <a:lnTo>
                    <a:pt x="275844" y="779767"/>
                  </a:lnTo>
                  <a:close/>
                </a:path>
                <a:path w="281940" h="4432934">
                  <a:moveTo>
                    <a:pt x="275844" y="525272"/>
                  </a:moveTo>
                  <a:lnTo>
                    <a:pt x="6096" y="525272"/>
                  </a:lnTo>
                  <a:lnTo>
                    <a:pt x="6096" y="575564"/>
                  </a:lnTo>
                  <a:lnTo>
                    <a:pt x="182880" y="575564"/>
                  </a:lnTo>
                  <a:lnTo>
                    <a:pt x="6096" y="694436"/>
                  </a:lnTo>
                  <a:lnTo>
                    <a:pt x="6096" y="743204"/>
                  </a:lnTo>
                  <a:lnTo>
                    <a:pt x="275844" y="743204"/>
                  </a:lnTo>
                  <a:lnTo>
                    <a:pt x="275844" y="692912"/>
                  </a:lnTo>
                  <a:lnTo>
                    <a:pt x="99072" y="692912"/>
                  </a:lnTo>
                  <a:lnTo>
                    <a:pt x="275844" y="574040"/>
                  </a:lnTo>
                  <a:lnTo>
                    <a:pt x="275844" y="525272"/>
                  </a:lnTo>
                  <a:close/>
                </a:path>
                <a:path w="281940" h="4432934">
                  <a:moveTo>
                    <a:pt x="275844" y="0"/>
                  </a:moveTo>
                  <a:lnTo>
                    <a:pt x="225552" y="0"/>
                  </a:lnTo>
                  <a:lnTo>
                    <a:pt x="225552" y="96520"/>
                  </a:lnTo>
                  <a:lnTo>
                    <a:pt x="153924" y="96520"/>
                  </a:lnTo>
                  <a:lnTo>
                    <a:pt x="153924" y="0"/>
                  </a:lnTo>
                  <a:lnTo>
                    <a:pt x="103632" y="0"/>
                  </a:lnTo>
                  <a:lnTo>
                    <a:pt x="103632" y="96520"/>
                  </a:lnTo>
                  <a:lnTo>
                    <a:pt x="56388" y="96520"/>
                  </a:lnTo>
                  <a:lnTo>
                    <a:pt x="56388" y="0"/>
                  </a:lnTo>
                  <a:lnTo>
                    <a:pt x="6096" y="0"/>
                  </a:lnTo>
                  <a:lnTo>
                    <a:pt x="6096" y="96520"/>
                  </a:lnTo>
                  <a:lnTo>
                    <a:pt x="6096" y="147320"/>
                  </a:lnTo>
                  <a:lnTo>
                    <a:pt x="275844" y="147320"/>
                  </a:lnTo>
                  <a:lnTo>
                    <a:pt x="275844" y="96520"/>
                  </a:lnTo>
                  <a:lnTo>
                    <a:pt x="275844" y="0"/>
                  </a:lnTo>
                  <a:close/>
                </a:path>
                <a:path w="281940" h="4432934">
                  <a:moveTo>
                    <a:pt x="281851" y="3074924"/>
                  </a:moveTo>
                  <a:lnTo>
                    <a:pt x="272300" y="3023298"/>
                  </a:lnTo>
                  <a:lnTo>
                    <a:pt x="261023" y="3001772"/>
                  </a:lnTo>
                  <a:lnTo>
                    <a:pt x="256057" y="2994482"/>
                  </a:lnTo>
                  <a:lnTo>
                    <a:pt x="216408" y="2960624"/>
                  </a:lnTo>
                  <a:lnTo>
                    <a:pt x="167335" y="2943479"/>
                  </a:lnTo>
                  <a:lnTo>
                    <a:pt x="149352" y="2942336"/>
                  </a:lnTo>
                  <a:lnTo>
                    <a:pt x="138684" y="2942336"/>
                  </a:lnTo>
                  <a:lnTo>
                    <a:pt x="138684" y="3079496"/>
                  </a:lnTo>
                  <a:lnTo>
                    <a:pt x="188976" y="3079496"/>
                  </a:lnTo>
                  <a:lnTo>
                    <a:pt x="188976" y="3001772"/>
                  </a:lnTo>
                  <a:lnTo>
                    <a:pt x="199555" y="3007144"/>
                  </a:lnTo>
                  <a:lnTo>
                    <a:pt x="225869" y="3040418"/>
                  </a:lnTo>
                  <a:lnTo>
                    <a:pt x="231648" y="3074924"/>
                  </a:lnTo>
                  <a:lnTo>
                    <a:pt x="229933" y="3094875"/>
                  </a:lnTo>
                  <a:lnTo>
                    <a:pt x="204216" y="3145028"/>
                  </a:lnTo>
                  <a:lnTo>
                    <a:pt x="158140" y="3170745"/>
                  </a:lnTo>
                  <a:lnTo>
                    <a:pt x="140208" y="3172460"/>
                  </a:lnTo>
                  <a:lnTo>
                    <a:pt x="121640" y="3170745"/>
                  </a:lnTo>
                  <a:lnTo>
                    <a:pt x="76200" y="3145028"/>
                  </a:lnTo>
                  <a:lnTo>
                    <a:pt x="51993" y="3098304"/>
                  </a:lnTo>
                  <a:lnTo>
                    <a:pt x="50292" y="3079496"/>
                  </a:lnTo>
                  <a:lnTo>
                    <a:pt x="52578" y="3056585"/>
                  </a:lnTo>
                  <a:lnTo>
                    <a:pt x="59436" y="3035681"/>
                  </a:lnTo>
                  <a:lnTo>
                    <a:pt x="70866" y="3016478"/>
                  </a:lnTo>
                  <a:lnTo>
                    <a:pt x="86868" y="2998724"/>
                  </a:lnTo>
                  <a:lnTo>
                    <a:pt x="50292" y="2962148"/>
                  </a:lnTo>
                  <a:lnTo>
                    <a:pt x="19011" y="2999867"/>
                  </a:lnTo>
                  <a:lnTo>
                    <a:pt x="3238" y="3044634"/>
                  </a:lnTo>
                  <a:lnTo>
                    <a:pt x="76" y="3076448"/>
                  </a:lnTo>
                  <a:lnTo>
                    <a:pt x="139" y="3079496"/>
                  </a:lnTo>
                  <a:lnTo>
                    <a:pt x="11620" y="3139694"/>
                  </a:lnTo>
                  <a:lnTo>
                    <a:pt x="47244" y="3187700"/>
                  </a:lnTo>
                  <a:lnTo>
                    <a:pt x="89725" y="3213798"/>
                  </a:lnTo>
                  <a:lnTo>
                    <a:pt x="140208" y="3222752"/>
                  </a:lnTo>
                  <a:lnTo>
                    <a:pt x="159118" y="3221609"/>
                  </a:lnTo>
                  <a:lnTo>
                    <a:pt x="211836" y="3204464"/>
                  </a:lnTo>
                  <a:lnTo>
                    <a:pt x="249161" y="3172460"/>
                  </a:lnTo>
                  <a:lnTo>
                    <a:pt x="271653" y="3134525"/>
                  </a:lnTo>
                  <a:lnTo>
                    <a:pt x="280797" y="3097326"/>
                  </a:lnTo>
                  <a:lnTo>
                    <a:pt x="281774" y="3079496"/>
                  </a:lnTo>
                  <a:lnTo>
                    <a:pt x="281851" y="3074924"/>
                  </a:lnTo>
                  <a:close/>
                </a:path>
                <a:path w="281940" h="4432934">
                  <a:moveTo>
                    <a:pt x="281863" y="328676"/>
                  </a:moveTo>
                  <a:lnTo>
                    <a:pt x="272300" y="276186"/>
                  </a:lnTo>
                  <a:lnTo>
                    <a:pt x="244792" y="234378"/>
                  </a:lnTo>
                  <a:lnTo>
                    <a:pt x="201002" y="204851"/>
                  </a:lnTo>
                  <a:lnTo>
                    <a:pt x="149352" y="194564"/>
                  </a:lnTo>
                  <a:lnTo>
                    <a:pt x="138684" y="196088"/>
                  </a:lnTo>
                  <a:lnTo>
                    <a:pt x="138684" y="331724"/>
                  </a:lnTo>
                  <a:lnTo>
                    <a:pt x="188976" y="331724"/>
                  </a:lnTo>
                  <a:lnTo>
                    <a:pt x="188976" y="254000"/>
                  </a:lnTo>
                  <a:lnTo>
                    <a:pt x="199555" y="260019"/>
                  </a:lnTo>
                  <a:lnTo>
                    <a:pt x="225869" y="292671"/>
                  </a:lnTo>
                  <a:lnTo>
                    <a:pt x="231648" y="328676"/>
                  </a:lnTo>
                  <a:lnTo>
                    <a:pt x="229933" y="348386"/>
                  </a:lnTo>
                  <a:lnTo>
                    <a:pt x="204216" y="397256"/>
                  </a:lnTo>
                  <a:lnTo>
                    <a:pt x="158140" y="422973"/>
                  </a:lnTo>
                  <a:lnTo>
                    <a:pt x="140208" y="424688"/>
                  </a:lnTo>
                  <a:lnTo>
                    <a:pt x="121640" y="423202"/>
                  </a:lnTo>
                  <a:lnTo>
                    <a:pt x="76200" y="398780"/>
                  </a:lnTo>
                  <a:lnTo>
                    <a:pt x="51993" y="350558"/>
                  </a:lnTo>
                  <a:lnTo>
                    <a:pt x="50292" y="331724"/>
                  </a:lnTo>
                  <a:lnTo>
                    <a:pt x="52578" y="309448"/>
                  </a:lnTo>
                  <a:lnTo>
                    <a:pt x="59436" y="288480"/>
                  </a:lnTo>
                  <a:lnTo>
                    <a:pt x="70866" y="268922"/>
                  </a:lnTo>
                  <a:lnTo>
                    <a:pt x="86868" y="250952"/>
                  </a:lnTo>
                  <a:lnTo>
                    <a:pt x="50292" y="214376"/>
                  </a:lnTo>
                  <a:lnTo>
                    <a:pt x="19011" y="252095"/>
                  </a:lnTo>
                  <a:lnTo>
                    <a:pt x="3238" y="297053"/>
                  </a:lnTo>
                  <a:lnTo>
                    <a:pt x="0" y="331724"/>
                  </a:lnTo>
                  <a:lnTo>
                    <a:pt x="2882" y="363410"/>
                  </a:lnTo>
                  <a:lnTo>
                    <a:pt x="26365" y="417652"/>
                  </a:lnTo>
                  <a:lnTo>
                    <a:pt x="67564" y="455688"/>
                  </a:lnTo>
                  <a:lnTo>
                    <a:pt x="113906" y="472922"/>
                  </a:lnTo>
                  <a:lnTo>
                    <a:pt x="140208" y="474980"/>
                  </a:lnTo>
                  <a:lnTo>
                    <a:pt x="159118" y="473837"/>
                  </a:lnTo>
                  <a:lnTo>
                    <a:pt x="211836" y="456692"/>
                  </a:lnTo>
                  <a:lnTo>
                    <a:pt x="249580" y="424688"/>
                  </a:lnTo>
                  <a:lnTo>
                    <a:pt x="271653" y="387413"/>
                  </a:lnTo>
                  <a:lnTo>
                    <a:pt x="280797" y="350215"/>
                  </a:lnTo>
                  <a:lnTo>
                    <a:pt x="281863" y="331724"/>
                  </a:lnTo>
                  <a:lnTo>
                    <a:pt x="281863" y="328676"/>
                  </a:lnTo>
                  <a:close/>
                </a:path>
                <a:path w="281940" h="4432934">
                  <a:moveTo>
                    <a:pt x="281940" y="3806444"/>
                  </a:moveTo>
                  <a:lnTo>
                    <a:pt x="274320" y="3766820"/>
                  </a:lnTo>
                  <a:lnTo>
                    <a:pt x="245872" y="3731806"/>
                  </a:lnTo>
                  <a:lnTo>
                    <a:pt x="200596" y="3717671"/>
                  </a:lnTo>
                  <a:lnTo>
                    <a:pt x="166116" y="3716528"/>
                  </a:lnTo>
                  <a:lnTo>
                    <a:pt x="6096" y="3716528"/>
                  </a:lnTo>
                  <a:lnTo>
                    <a:pt x="6096" y="3766820"/>
                  </a:lnTo>
                  <a:lnTo>
                    <a:pt x="185458" y="3766858"/>
                  </a:lnTo>
                  <a:lnTo>
                    <a:pt x="195453" y="3767201"/>
                  </a:lnTo>
                  <a:lnTo>
                    <a:pt x="230124" y="3791204"/>
                  </a:lnTo>
                  <a:lnTo>
                    <a:pt x="231648" y="3798824"/>
                  </a:lnTo>
                  <a:lnTo>
                    <a:pt x="231648" y="3815588"/>
                  </a:lnTo>
                  <a:lnTo>
                    <a:pt x="230124" y="3823208"/>
                  </a:lnTo>
                  <a:lnTo>
                    <a:pt x="225552" y="3829304"/>
                  </a:lnTo>
                  <a:lnTo>
                    <a:pt x="222504" y="3835400"/>
                  </a:lnTo>
                  <a:lnTo>
                    <a:pt x="179832" y="3847592"/>
                  </a:lnTo>
                  <a:lnTo>
                    <a:pt x="6096" y="3847592"/>
                  </a:lnTo>
                  <a:lnTo>
                    <a:pt x="6096" y="3897884"/>
                  </a:lnTo>
                  <a:lnTo>
                    <a:pt x="166116" y="3897884"/>
                  </a:lnTo>
                  <a:lnTo>
                    <a:pt x="188404" y="3897312"/>
                  </a:lnTo>
                  <a:lnTo>
                    <a:pt x="234696" y="3888740"/>
                  </a:lnTo>
                  <a:lnTo>
                    <a:pt x="268224" y="3856736"/>
                  </a:lnTo>
                  <a:lnTo>
                    <a:pt x="281089" y="3820731"/>
                  </a:lnTo>
                  <a:lnTo>
                    <a:pt x="281940" y="3806444"/>
                  </a:lnTo>
                  <a:close/>
                </a:path>
                <a:path w="281940" h="4432934">
                  <a:moveTo>
                    <a:pt x="281940" y="2533891"/>
                  </a:moveTo>
                  <a:lnTo>
                    <a:pt x="276034" y="2495981"/>
                  </a:lnTo>
                  <a:lnTo>
                    <a:pt x="257556" y="2454643"/>
                  </a:lnTo>
                  <a:lnTo>
                    <a:pt x="275844" y="2436355"/>
                  </a:lnTo>
                  <a:lnTo>
                    <a:pt x="275844" y="2418067"/>
                  </a:lnTo>
                  <a:lnTo>
                    <a:pt x="275844" y="2373871"/>
                  </a:lnTo>
                  <a:lnTo>
                    <a:pt x="234696" y="2412365"/>
                  </a:lnTo>
                  <a:lnTo>
                    <a:pt x="234696" y="2527795"/>
                  </a:lnTo>
                  <a:lnTo>
                    <a:pt x="234696" y="2536939"/>
                  </a:lnTo>
                  <a:lnTo>
                    <a:pt x="233172" y="2543035"/>
                  </a:lnTo>
                  <a:lnTo>
                    <a:pt x="224028" y="2552179"/>
                  </a:lnTo>
                  <a:lnTo>
                    <a:pt x="219456" y="2555227"/>
                  </a:lnTo>
                  <a:lnTo>
                    <a:pt x="213360" y="2555227"/>
                  </a:lnTo>
                  <a:lnTo>
                    <a:pt x="204838" y="2553512"/>
                  </a:lnTo>
                  <a:lnTo>
                    <a:pt x="195453" y="2548369"/>
                  </a:lnTo>
                  <a:lnTo>
                    <a:pt x="185508" y="2539796"/>
                  </a:lnTo>
                  <a:lnTo>
                    <a:pt x="179171" y="2532367"/>
                  </a:lnTo>
                  <a:lnTo>
                    <a:pt x="175260" y="2527795"/>
                  </a:lnTo>
                  <a:lnTo>
                    <a:pt x="190360" y="2515819"/>
                  </a:lnTo>
                  <a:lnTo>
                    <a:pt x="203454" y="2505125"/>
                  </a:lnTo>
                  <a:lnTo>
                    <a:pt x="210794" y="2498839"/>
                  </a:lnTo>
                  <a:lnTo>
                    <a:pt x="214274" y="2495867"/>
                  </a:lnTo>
                  <a:lnTo>
                    <a:pt x="215976" y="2494267"/>
                  </a:lnTo>
                  <a:lnTo>
                    <a:pt x="222504" y="2488171"/>
                  </a:lnTo>
                  <a:lnTo>
                    <a:pt x="227634" y="2499296"/>
                  </a:lnTo>
                  <a:lnTo>
                    <a:pt x="231457" y="2509697"/>
                  </a:lnTo>
                  <a:lnTo>
                    <a:pt x="233870" y="2519248"/>
                  </a:lnTo>
                  <a:lnTo>
                    <a:pt x="234696" y="2527795"/>
                  </a:lnTo>
                  <a:lnTo>
                    <a:pt x="234696" y="2412365"/>
                  </a:lnTo>
                  <a:lnTo>
                    <a:pt x="228600" y="2418067"/>
                  </a:lnTo>
                  <a:lnTo>
                    <a:pt x="204216" y="2390635"/>
                  </a:lnTo>
                  <a:lnTo>
                    <a:pt x="169164" y="2421115"/>
                  </a:lnTo>
                  <a:lnTo>
                    <a:pt x="178333" y="2431669"/>
                  </a:lnTo>
                  <a:lnTo>
                    <a:pt x="185356" y="2440355"/>
                  </a:lnTo>
                  <a:lnTo>
                    <a:pt x="190385" y="2447048"/>
                  </a:lnTo>
                  <a:lnTo>
                    <a:pt x="193548" y="2451595"/>
                  </a:lnTo>
                  <a:lnTo>
                    <a:pt x="187032" y="2457627"/>
                  </a:lnTo>
                  <a:lnTo>
                    <a:pt x="163118" y="2478824"/>
                  </a:lnTo>
                  <a:lnTo>
                    <a:pt x="146304" y="2494267"/>
                  </a:lnTo>
                  <a:lnTo>
                    <a:pt x="133426" y="2480843"/>
                  </a:lnTo>
                  <a:lnTo>
                    <a:pt x="122110" y="2470264"/>
                  </a:lnTo>
                  <a:lnTo>
                    <a:pt x="112229" y="2462555"/>
                  </a:lnTo>
                  <a:lnTo>
                    <a:pt x="109728" y="2461145"/>
                  </a:lnTo>
                  <a:lnTo>
                    <a:pt x="109728" y="2518651"/>
                  </a:lnTo>
                  <a:lnTo>
                    <a:pt x="101777" y="2524658"/>
                  </a:lnTo>
                  <a:lnTo>
                    <a:pt x="94107" y="2528938"/>
                  </a:lnTo>
                  <a:lnTo>
                    <a:pt x="87020" y="2531516"/>
                  </a:lnTo>
                  <a:lnTo>
                    <a:pt x="80772" y="2532367"/>
                  </a:lnTo>
                  <a:lnTo>
                    <a:pt x="76200" y="2532367"/>
                  </a:lnTo>
                  <a:lnTo>
                    <a:pt x="71628" y="2530843"/>
                  </a:lnTo>
                  <a:lnTo>
                    <a:pt x="68580" y="2527795"/>
                  </a:lnTo>
                  <a:lnTo>
                    <a:pt x="65532" y="2523223"/>
                  </a:lnTo>
                  <a:lnTo>
                    <a:pt x="64008" y="2520175"/>
                  </a:lnTo>
                  <a:lnTo>
                    <a:pt x="64008" y="2511031"/>
                  </a:lnTo>
                  <a:lnTo>
                    <a:pt x="65532" y="2506459"/>
                  </a:lnTo>
                  <a:lnTo>
                    <a:pt x="71628" y="2500363"/>
                  </a:lnTo>
                  <a:lnTo>
                    <a:pt x="74676" y="2498839"/>
                  </a:lnTo>
                  <a:lnTo>
                    <a:pt x="79248" y="2498839"/>
                  </a:lnTo>
                  <a:lnTo>
                    <a:pt x="86372" y="2500007"/>
                  </a:lnTo>
                  <a:lnTo>
                    <a:pt x="93916" y="2503601"/>
                  </a:lnTo>
                  <a:lnTo>
                    <a:pt x="101752" y="2509774"/>
                  </a:lnTo>
                  <a:lnTo>
                    <a:pt x="109728" y="2518651"/>
                  </a:lnTo>
                  <a:lnTo>
                    <a:pt x="109728" y="2461145"/>
                  </a:lnTo>
                  <a:lnTo>
                    <a:pt x="74676" y="2450071"/>
                  </a:lnTo>
                  <a:lnTo>
                    <a:pt x="64655" y="2451201"/>
                  </a:lnTo>
                  <a:lnTo>
                    <a:pt x="27698" y="2475966"/>
                  </a:lnTo>
                  <a:lnTo>
                    <a:pt x="16789" y="2515298"/>
                  </a:lnTo>
                  <a:lnTo>
                    <a:pt x="16789" y="2515819"/>
                  </a:lnTo>
                  <a:lnTo>
                    <a:pt x="27698" y="2554401"/>
                  </a:lnTo>
                  <a:lnTo>
                    <a:pt x="65938" y="2580017"/>
                  </a:lnTo>
                  <a:lnTo>
                    <a:pt x="76200" y="2581135"/>
                  </a:lnTo>
                  <a:lnTo>
                    <a:pt x="89585" y="2579446"/>
                  </a:lnTo>
                  <a:lnTo>
                    <a:pt x="104394" y="2574467"/>
                  </a:lnTo>
                  <a:lnTo>
                    <a:pt x="120357" y="2566352"/>
                  </a:lnTo>
                  <a:lnTo>
                    <a:pt x="137160" y="2555227"/>
                  </a:lnTo>
                  <a:lnTo>
                    <a:pt x="147434" y="2567190"/>
                  </a:lnTo>
                  <a:lnTo>
                    <a:pt x="176784" y="2593327"/>
                  </a:lnTo>
                  <a:lnTo>
                    <a:pt x="217932" y="2603995"/>
                  </a:lnTo>
                  <a:lnTo>
                    <a:pt x="231076" y="2602839"/>
                  </a:lnTo>
                  <a:lnTo>
                    <a:pt x="271653" y="2574188"/>
                  </a:lnTo>
                  <a:lnTo>
                    <a:pt x="280797" y="2549042"/>
                  </a:lnTo>
                  <a:lnTo>
                    <a:pt x="281940" y="253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010159" y="108207"/>
            <a:ext cx="559435" cy="9915526"/>
            <a:chOff x="2010155" y="108204"/>
            <a:chExt cx="559435" cy="9915525"/>
          </a:xfrm>
        </p:grpSpPr>
        <p:sp>
          <p:nvSpPr>
            <p:cNvPr id="9" name="object 9"/>
            <p:cNvSpPr/>
            <p:nvPr/>
          </p:nvSpPr>
          <p:spPr>
            <a:xfrm>
              <a:off x="2010155" y="108204"/>
              <a:ext cx="559435" cy="9915525"/>
            </a:xfrm>
            <a:custGeom>
              <a:avLst/>
              <a:gdLst/>
              <a:ahLst/>
              <a:cxnLst/>
              <a:rect l="l" t="t" r="r" b="b"/>
              <a:pathLst>
                <a:path w="559435" h="9915525">
                  <a:moveTo>
                    <a:pt x="559308" y="9915143"/>
                  </a:moveTo>
                  <a:lnTo>
                    <a:pt x="0" y="9915143"/>
                  </a:lnTo>
                  <a:lnTo>
                    <a:pt x="0" y="0"/>
                  </a:lnTo>
                  <a:lnTo>
                    <a:pt x="559308" y="0"/>
                  </a:lnTo>
                  <a:lnTo>
                    <a:pt x="559308" y="99151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8047" y="2842780"/>
              <a:ext cx="281940" cy="4434840"/>
            </a:xfrm>
            <a:custGeom>
              <a:avLst/>
              <a:gdLst/>
              <a:ahLst/>
              <a:cxnLst/>
              <a:rect l="l" t="t" r="r" b="b"/>
              <a:pathLst>
                <a:path w="281939" h="4434840">
                  <a:moveTo>
                    <a:pt x="275780" y="4237469"/>
                  </a:moveTo>
                  <a:lnTo>
                    <a:pt x="6032" y="4237469"/>
                  </a:lnTo>
                  <a:lnTo>
                    <a:pt x="6032" y="4288269"/>
                  </a:lnTo>
                  <a:lnTo>
                    <a:pt x="106616" y="4288269"/>
                  </a:lnTo>
                  <a:lnTo>
                    <a:pt x="106616" y="4383519"/>
                  </a:lnTo>
                  <a:lnTo>
                    <a:pt x="6032" y="4383519"/>
                  </a:lnTo>
                  <a:lnTo>
                    <a:pt x="6032" y="4434319"/>
                  </a:lnTo>
                  <a:lnTo>
                    <a:pt x="275780" y="4434319"/>
                  </a:lnTo>
                  <a:lnTo>
                    <a:pt x="275780" y="4383519"/>
                  </a:lnTo>
                  <a:lnTo>
                    <a:pt x="156908" y="4383519"/>
                  </a:lnTo>
                  <a:lnTo>
                    <a:pt x="156908" y="4288269"/>
                  </a:lnTo>
                  <a:lnTo>
                    <a:pt x="275780" y="4288269"/>
                  </a:lnTo>
                  <a:lnTo>
                    <a:pt x="275780" y="4237469"/>
                  </a:lnTo>
                  <a:close/>
                </a:path>
                <a:path w="281939" h="4434840">
                  <a:moveTo>
                    <a:pt x="275780" y="3935984"/>
                  </a:moveTo>
                  <a:lnTo>
                    <a:pt x="167576" y="3977563"/>
                  </a:lnTo>
                  <a:lnTo>
                    <a:pt x="167576" y="4031996"/>
                  </a:lnTo>
                  <a:lnTo>
                    <a:pt x="167576" y="4102100"/>
                  </a:lnTo>
                  <a:lnTo>
                    <a:pt x="76136" y="4067048"/>
                  </a:lnTo>
                  <a:lnTo>
                    <a:pt x="167576" y="4031996"/>
                  </a:lnTo>
                  <a:lnTo>
                    <a:pt x="167576" y="3977563"/>
                  </a:lnTo>
                  <a:lnTo>
                    <a:pt x="6032" y="4039616"/>
                  </a:lnTo>
                  <a:lnTo>
                    <a:pt x="6032" y="4092956"/>
                  </a:lnTo>
                  <a:lnTo>
                    <a:pt x="275780" y="4198112"/>
                  </a:lnTo>
                  <a:lnTo>
                    <a:pt x="275780" y="4143248"/>
                  </a:lnTo>
                  <a:lnTo>
                    <a:pt x="217868" y="4121912"/>
                  </a:lnTo>
                  <a:lnTo>
                    <a:pt x="217868" y="4102100"/>
                  </a:lnTo>
                  <a:lnTo>
                    <a:pt x="217868" y="4031996"/>
                  </a:lnTo>
                  <a:lnTo>
                    <a:pt x="217868" y="4012184"/>
                  </a:lnTo>
                  <a:lnTo>
                    <a:pt x="275780" y="3989324"/>
                  </a:lnTo>
                  <a:lnTo>
                    <a:pt x="275780" y="3935984"/>
                  </a:lnTo>
                  <a:close/>
                </a:path>
                <a:path w="281939" h="4434840">
                  <a:moveTo>
                    <a:pt x="275780" y="3528809"/>
                  </a:moveTo>
                  <a:lnTo>
                    <a:pt x="225488" y="3528809"/>
                  </a:lnTo>
                  <a:lnTo>
                    <a:pt x="225488" y="3605009"/>
                  </a:lnTo>
                  <a:lnTo>
                    <a:pt x="6019" y="3605009"/>
                  </a:lnTo>
                  <a:lnTo>
                    <a:pt x="6019" y="3655809"/>
                  </a:lnTo>
                  <a:lnTo>
                    <a:pt x="275780" y="3655809"/>
                  </a:lnTo>
                  <a:lnTo>
                    <a:pt x="275780" y="3605009"/>
                  </a:lnTo>
                  <a:lnTo>
                    <a:pt x="275780" y="3528809"/>
                  </a:lnTo>
                  <a:close/>
                </a:path>
                <a:path w="281939" h="4434840">
                  <a:moveTo>
                    <a:pt x="275780" y="3248647"/>
                  </a:moveTo>
                  <a:lnTo>
                    <a:pt x="167576" y="3290227"/>
                  </a:lnTo>
                  <a:lnTo>
                    <a:pt x="167576" y="3344659"/>
                  </a:lnTo>
                  <a:lnTo>
                    <a:pt x="167576" y="3414763"/>
                  </a:lnTo>
                  <a:lnTo>
                    <a:pt x="76136" y="3379711"/>
                  </a:lnTo>
                  <a:lnTo>
                    <a:pt x="167576" y="3344659"/>
                  </a:lnTo>
                  <a:lnTo>
                    <a:pt x="167576" y="3290227"/>
                  </a:lnTo>
                  <a:lnTo>
                    <a:pt x="6032" y="3352279"/>
                  </a:lnTo>
                  <a:lnTo>
                    <a:pt x="6032" y="3405619"/>
                  </a:lnTo>
                  <a:lnTo>
                    <a:pt x="275780" y="3510775"/>
                  </a:lnTo>
                  <a:lnTo>
                    <a:pt x="275780" y="3455911"/>
                  </a:lnTo>
                  <a:lnTo>
                    <a:pt x="217868" y="3434575"/>
                  </a:lnTo>
                  <a:lnTo>
                    <a:pt x="217868" y="3414763"/>
                  </a:lnTo>
                  <a:lnTo>
                    <a:pt x="217868" y="3344659"/>
                  </a:lnTo>
                  <a:lnTo>
                    <a:pt x="217868" y="3324847"/>
                  </a:lnTo>
                  <a:lnTo>
                    <a:pt x="275780" y="3301987"/>
                  </a:lnTo>
                  <a:lnTo>
                    <a:pt x="275780" y="3248647"/>
                  </a:lnTo>
                  <a:close/>
                </a:path>
                <a:path w="281939" h="4434840">
                  <a:moveTo>
                    <a:pt x="275780" y="2746235"/>
                  </a:moveTo>
                  <a:lnTo>
                    <a:pt x="225488" y="2746235"/>
                  </a:lnTo>
                  <a:lnTo>
                    <a:pt x="225488" y="2842755"/>
                  </a:lnTo>
                  <a:lnTo>
                    <a:pt x="153860" y="2842755"/>
                  </a:lnTo>
                  <a:lnTo>
                    <a:pt x="153860" y="2746235"/>
                  </a:lnTo>
                  <a:lnTo>
                    <a:pt x="103568" y="2746235"/>
                  </a:lnTo>
                  <a:lnTo>
                    <a:pt x="103568" y="2842755"/>
                  </a:lnTo>
                  <a:lnTo>
                    <a:pt x="56324" y="2842755"/>
                  </a:lnTo>
                  <a:lnTo>
                    <a:pt x="56324" y="2746235"/>
                  </a:lnTo>
                  <a:lnTo>
                    <a:pt x="6032" y="2746235"/>
                  </a:lnTo>
                  <a:lnTo>
                    <a:pt x="6032" y="2842755"/>
                  </a:lnTo>
                  <a:lnTo>
                    <a:pt x="6032" y="2893555"/>
                  </a:lnTo>
                  <a:lnTo>
                    <a:pt x="275780" y="2893555"/>
                  </a:lnTo>
                  <a:lnTo>
                    <a:pt x="275780" y="2842755"/>
                  </a:lnTo>
                  <a:lnTo>
                    <a:pt x="275780" y="2746235"/>
                  </a:lnTo>
                  <a:close/>
                </a:path>
                <a:path w="281939" h="4434840">
                  <a:moveTo>
                    <a:pt x="275780" y="1933435"/>
                  </a:moveTo>
                  <a:lnTo>
                    <a:pt x="6032" y="1977631"/>
                  </a:lnTo>
                  <a:lnTo>
                    <a:pt x="6032" y="2029447"/>
                  </a:lnTo>
                  <a:lnTo>
                    <a:pt x="193484" y="2091931"/>
                  </a:lnTo>
                  <a:lnTo>
                    <a:pt x="6032" y="2154415"/>
                  </a:lnTo>
                  <a:lnTo>
                    <a:pt x="6032" y="2206231"/>
                  </a:lnTo>
                  <a:lnTo>
                    <a:pt x="275780" y="2248903"/>
                  </a:lnTo>
                  <a:lnTo>
                    <a:pt x="275780" y="2198611"/>
                  </a:lnTo>
                  <a:lnTo>
                    <a:pt x="105092" y="2171179"/>
                  </a:lnTo>
                  <a:lnTo>
                    <a:pt x="275780" y="2114791"/>
                  </a:lnTo>
                  <a:lnTo>
                    <a:pt x="275780" y="2069071"/>
                  </a:lnTo>
                  <a:lnTo>
                    <a:pt x="105092" y="2012683"/>
                  </a:lnTo>
                  <a:lnTo>
                    <a:pt x="275780" y="1985251"/>
                  </a:lnTo>
                  <a:lnTo>
                    <a:pt x="275780" y="1933435"/>
                  </a:lnTo>
                  <a:close/>
                </a:path>
                <a:path w="281939" h="4434840">
                  <a:moveTo>
                    <a:pt x="275780" y="1646936"/>
                  </a:moveTo>
                  <a:lnTo>
                    <a:pt x="167576" y="1688515"/>
                  </a:lnTo>
                  <a:lnTo>
                    <a:pt x="167576" y="1742948"/>
                  </a:lnTo>
                  <a:lnTo>
                    <a:pt x="167576" y="1813052"/>
                  </a:lnTo>
                  <a:lnTo>
                    <a:pt x="76136" y="1778000"/>
                  </a:lnTo>
                  <a:lnTo>
                    <a:pt x="167576" y="1742948"/>
                  </a:lnTo>
                  <a:lnTo>
                    <a:pt x="167576" y="1688515"/>
                  </a:lnTo>
                  <a:lnTo>
                    <a:pt x="6032" y="1750568"/>
                  </a:lnTo>
                  <a:lnTo>
                    <a:pt x="6032" y="1803908"/>
                  </a:lnTo>
                  <a:lnTo>
                    <a:pt x="275780" y="1909064"/>
                  </a:lnTo>
                  <a:lnTo>
                    <a:pt x="275780" y="1854200"/>
                  </a:lnTo>
                  <a:lnTo>
                    <a:pt x="217868" y="1832864"/>
                  </a:lnTo>
                  <a:lnTo>
                    <a:pt x="217868" y="1813052"/>
                  </a:lnTo>
                  <a:lnTo>
                    <a:pt x="217868" y="1742948"/>
                  </a:lnTo>
                  <a:lnTo>
                    <a:pt x="217868" y="1723136"/>
                  </a:lnTo>
                  <a:lnTo>
                    <a:pt x="275780" y="1700276"/>
                  </a:lnTo>
                  <a:lnTo>
                    <a:pt x="275780" y="1646936"/>
                  </a:lnTo>
                  <a:close/>
                </a:path>
                <a:path w="281939" h="4434840">
                  <a:moveTo>
                    <a:pt x="275780" y="1480820"/>
                  </a:moveTo>
                  <a:lnTo>
                    <a:pt x="6032" y="1383284"/>
                  </a:lnTo>
                  <a:lnTo>
                    <a:pt x="6032" y="1436624"/>
                  </a:lnTo>
                  <a:lnTo>
                    <a:pt x="198056" y="1505204"/>
                  </a:lnTo>
                  <a:lnTo>
                    <a:pt x="6032" y="1573784"/>
                  </a:lnTo>
                  <a:lnTo>
                    <a:pt x="6032" y="1627124"/>
                  </a:lnTo>
                  <a:lnTo>
                    <a:pt x="275780" y="1531112"/>
                  </a:lnTo>
                  <a:lnTo>
                    <a:pt x="275780" y="1480820"/>
                  </a:lnTo>
                  <a:close/>
                </a:path>
                <a:path w="281939" h="4434840">
                  <a:moveTo>
                    <a:pt x="275780" y="1060196"/>
                  </a:moveTo>
                  <a:lnTo>
                    <a:pt x="155384" y="1125728"/>
                  </a:lnTo>
                  <a:lnTo>
                    <a:pt x="154762" y="1124204"/>
                  </a:lnTo>
                  <a:lnTo>
                    <a:pt x="150241" y="1113104"/>
                  </a:lnTo>
                  <a:lnTo>
                    <a:pt x="143954" y="1102487"/>
                  </a:lnTo>
                  <a:lnTo>
                    <a:pt x="136525" y="1093571"/>
                  </a:lnTo>
                  <a:lnTo>
                    <a:pt x="127952" y="1086104"/>
                  </a:lnTo>
                  <a:lnTo>
                    <a:pt x="119113" y="1080973"/>
                  </a:lnTo>
                  <a:lnTo>
                    <a:pt x="111188" y="1078064"/>
                  </a:lnTo>
                  <a:lnTo>
                    <a:pt x="111188" y="1168400"/>
                  </a:lnTo>
                  <a:lnTo>
                    <a:pt x="111188" y="1185164"/>
                  </a:lnTo>
                  <a:lnTo>
                    <a:pt x="56324" y="1185164"/>
                  </a:lnTo>
                  <a:lnTo>
                    <a:pt x="56362" y="1168400"/>
                  </a:lnTo>
                  <a:lnTo>
                    <a:pt x="73088" y="1125728"/>
                  </a:lnTo>
                  <a:lnTo>
                    <a:pt x="77660" y="1124204"/>
                  </a:lnTo>
                  <a:lnTo>
                    <a:pt x="92900" y="1124204"/>
                  </a:lnTo>
                  <a:lnTo>
                    <a:pt x="111188" y="1168400"/>
                  </a:lnTo>
                  <a:lnTo>
                    <a:pt x="111188" y="1078064"/>
                  </a:lnTo>
                  <a:lnTo>
                    <a:pt x="108712" y="1077150"/>
                  </a:lnTo>
                  <a:lnTo>
                    <a:pt x="96875" y="1074737"/>
                  </a:lnTo>
                  <a:lnTo>
                    <a:pt x="83756" y="1073912"/>
                  </a:lnTo>
                  <a:lnTo>
                    <a:pt x="71729" y="1074496"/>
                  </a:lnTo>
                  <a:lnTo>
                    <a:pt x="32512" y="1090866"/>
                  </a:lnTo>
                  <a:lnTo>
                    <a:pt x="10528" y="1127442"/>
                  </a:lnTo>
                  <a:lnTo>
                    <a:pt x="6070" y="1179068"/>
                  </a:lnTo>
                  <a:lnTo>
                    <a:pt x="6032" y="1235456"/>
                  </a:lnTo>
                  <a:lnTo>
                    <a:pt x="275780" y="1235456"/>
                  </a:lnTo>
                  <a:lnTo>
                    <a:pt x="275780" y="1185164"/>
                  </a:lnTo>
                  <a:lnTo>
                    <a:pt x="161480" y="1185164"/>
                  </a:lnTo>
                  <a:lnTo>
                    <a:pt x="161480" y="1179068"/>
                  </a:lnTo>
                  <a:lnTo>
                    <a:pt x="261493" y="1125728"/>
                  </a:lnTo>
                  <a:lnTo>
                    <a:pt x="275780" y="1118108"/>
                  </a:lnTo>
                  <a:lnTo>
                    <a:pt x="275780" y="1060196"/>
                  </a:lnTo>
                  <a:close/>
                </a:path>
                <a:path w="281939" h="4434840">
                  <a:moveTo>
                    <a:pt x="275780" y="781291"/>
                  </a:moveTo>
                  <a:lnTo>
                    <a:pt x="167576" y="822871"/>
                  </a:lnTo>
                  <a:lnTo>
                    <a:pt x="167576" y="875779"/>
                  </a:lnTo>
                  <a:lnTo>
                    <a:pt x="167576" y="947407"/>
                  </a:lnTo>
                  <a:lnTo>
                    <a:pt x="76136" y="912355"/>
                  </a:lnTo>
                  <a:lnTo>
                    <a:pt x="167576" y="875779"/>
                  </a:lnTo>
                  <a:lnTo>
                    <a:pt x="167576" y="822871"/>
                  </a:lnTo>
                  <a:lnTo>
                    <a:pt x="6032" y="884936"/>
                  </a:lnTo>
                  <a:lnTo>
                    <a:pt x="6032" y="938263"/>
                  </a:lnTo>
                  <a:lnTo>
                    <a:pt x="275780" y="1043419"/>
                  </a:lnTo>
                  <a:lnTo>
                    <a:pt x="275780" y="988555"/>
                  </a:lnTo>
                  <a:lnTo>
                    <a:pt x="217868" y="967219"/>
                  </a:lnTo>
                  <a:lnTo>
                    <a:pt x="217868" y="947407"/>
                  </a:lnTo>
                  <a:lnTo>
                    <a:pt x="217868" y="875779"/>
                  </a:lnTo>
                  <a:lnTo>
                    <a:pt x="217868" y="857491"/>
                  </a:lnTo>
                  <a:lnTo>
                    <a:pt x="275780" y="834631"/>
                  </a:lnTo>
                  <a:lnTo>
                    <a:pt x="275780" y="781291"/>
                  </a:lnTo>
                  <a:close/>
                </a:path>
                <a:path w="281939" h="4434840">
                  <a:moveTo>
                    <a:pt x="275780" y="525272"/>
                  </a:moveTo>
                  <a:lnTo>
                    <a:pt x="6032" y="525272"/>
                  </a:lnTo>
                  <a:lnTo>
                    <a:pt x="6032" y="575564"/>
                  </a:lnTo>
                  <a:lnTo>
                    <a:pt x="182816" y="575564"/>
                  </a:lnTo>
                  <a:lnTo>
                    <a:pt x="6032" y="694436"/>
                  </a:lnTo>
                  <a:lnTo>
                    <a:pt x="6032" y="743204"/>
                  </a:lnTo>
                  <a:lnTo>
                    <a:pt x="275780" y="743204"/>
                  </a:lnTo>
                  <a:lnTo>
                    <a:pt x="275780" y="692912"/>
                  </a:lnTo>
                  <a:lnTo>
                    <a:pt x="98996" y="692912"/>
                  </a:lnTo>
                  <a:lnTo>
                    <a:pt x="275780" y="574040"/>
                  </a:lnTo>
                  <a:lnTo>
                    <a:pt x="275780" y="525272"/>
                  </a:lnTo>
                  <a:close/>
                </a:path>
                <a:path w="281939" h="4434840">
                  <a:moveTo>
                    <a:pt x="275780" y="0"/>
                  </a:moveTo>
                  <a:lnTo>
                    <a:pt x="225488" y="0"/>
                  </a:lnTo>
                  <a:lnTo>
                    <a:pt x="225488" y="96520"/>
                  </a:lnTo>
                  <a:lnTo>
                    <a:pt x="153860" y="96520"/>
                  </a:lnTo>
                  <a:lnTo>
                    <a:pt x="153860" y="0"/>
                  </a:lnTo>
                  <a:lnTo>
                    <a:pt x="103568" y="0"/>
                  </a:lnTo>
                  <a:lnTo>
                    <a:pt x="103568" y="96520"/>
                  </a:lnTo>
                  <a:lnTo>
                    <a:pt x="56324" y="96520"/>
                  </a:lnTo>
                  <a:lnTo>
                    <a:pt x="56324" y="0"/>
                  </a:lnTo>
                  <a:lnTo>
                    <a:pt x="6032" y="0"/>
                  </a:lnTo>
                  <a:lnTo>
                    <a:pt x="6032" y="96520"/>
                  </a:lnTo>
                  <a:lnTo>
                    <a:pt x="6032" y="147320"/>
                  </a:lnTo>
                  <a:lnTo>
                    <a:pt x="275780" y="147320"/>
                  </a:lnTo>
                  <a:lnTo>
                    <a:pt x="275780" y="96520"/>
                  </a:lnTo>
                  <a:lnTo>
                    <a:pt x="275780" y="0"/>
                  </a:lnTo>
                  <a:close/>
                </a:path>
                <a:path w="281939" h="4434840">
                  <a:moveTo>
                    <a:pt x="281749" y="2535415"/>
                  </a:moveTo>
                  <a:lnTo>
                    <a:pt x="275971" y="2495219"/>
                  </a:lnTo>
                  <a:lnTo>
                    <a:pt x="257492" y="2453119"/>
                  </a:lnTo>
                  <a:lnTo>
                    <a:pt x="275780" y="2436355"/>
                  </a:lnTo>
                  <a:lnTo>
                    <a:pt x="275780" y="2416543"/>
                  </a:lnTo>
                  <a:lnTo>
                    <a:pt x="275780" y="2373871"/>
                  </a:lnTo>
                  <a:lnTo>
                    <a:pt x="234632" y="2411044"/>
                  </a:lnTo>
                  <a:lnTo>
                    <a:pt x="234632" y="2535415"/>
                  </a:lnTo>
                  <a:lnTo>
                    <a:pt x="233108" y="2541511"/>
                  </a:lnTo>
                  <a:lnTo>
                    <a:pt x="228536" y="2546083"/>
                  </a:lnTo>
                  <a:lnTo>
                    <a:pt x="223964" y="2552179"/>
                  </a:lnTo>
                  <a:lnTo>
                    <a:pt x="219392" y="2553703"/>
                  </a:lnTo>
                  <a:lnTo>
                    <a:pt x="213296" y="2553703"/>
                  </a:lnTo>
                  <a:lnTo>
                    <a:pt x="177990" y="2530843"/>
                  </a:lnTo>
                  <a:lnTo>
                    <a:pt x="175196" y="2527795"/>
                  </a:lnTo>
                  <a:lnTo>
                    <a:pt x="203390" y="2503792"/>
                  </a:lnTo>
                  <a:lnTo>
                    <a:pt x="210807" y="2497315"/>
                  </a:lnTo>
                  <a:lnTo>
                    <a:pt x="214198" y="2494369"/>
                  </a:lnTo>
                  <a:lnTo>
                    <a:pt x="215925" y="2492743"/>
                  </a:lnTo>
                  <a:lnTo>
                    <a:pt x="222440" y="2486647"/>
                  </a:lnTo>
                  <a:lnTo>
                    <a:pt x="234607" y="2527604"/>
                  </a:lnTo>
                  <a:lnTo>
                    <a:pt x="234632" y="2535415"/>
                  </a:lnTo>
                  <a:lnTo>
                    <a:pt x="234632" y="2411044"/>
                  </a:lnTo>
                  <a:lnTo>
                    <a:pt x="228536" y="2416543"/>
                  </a:lnTo>
                  <a:lnTo>
                    <a:pt x="204152" y="2389111"/>
                  </a:lnTo>
                  <a:lnTo>
                    <a:pt x="169100" y="2419591"/>
                  </a:lnTo>
                  <a:lnTo>
                    <a:pt x="185293" y="2439403"/>
                  </a:lnTo>
                  <a:lnTo>
                    <a:pt x="190309" y="2445740"/>
                  </a:lnTo>
                  <a:lnTo>
                    <a:pt x="193484" y="2450071"/>
                  </a:lnTo>
                  <a:lnTo>
                    <a:pt x="186956" y="2456103"/>
                  </a:lnTo>
                  <a:lnTo>
                    <a:pt x="163042" y="2477300"/>
                  </a:lnTo>
                  <a:lnTo>
                    <a:pt x="146240" y="2492743"/>
                  </a:lnTo>
                  <a:lnTo>
                    <a:pt x="133350" y="2480170"/>
                  </a:lnTo>
                  <a:lnTo>
                    <a:pt x="122047" y="2469883"/>
                  </a:lnTo>
                  <a:lnTo>
                    <a:pt x="112153" y="2461882"/>
                  </a:lnTo>
                  <a:lnTo>
                    <a:pt x="109664" y="2460231"/>
                  </a:lnTo>
                  <a:lnTo>
                    <a:pt x="109664" y="2518651"/>
                  </a:lnTo>
                  <a:lnTo>
                    <a:pt x="101701" y="2523782"/>
                  </a:lnTo>
                  <a:lnTo>
                    <a:pt x="94043" y="2527604"/>
                  </a:lnTo>
                  <a:lnTo>
                    <a:pt x="86944" y="2530017"/>
                  </a:lnTo>
                  <a:lnTo>
                    <a:pt x="80708" y="2530843"/>
                  </a:lnTo>
                  <a:lnTo>
                    <a:pt x="76136" y="2530843"/>
                  </a:lnTo>
                  <a:lnTo>
                    <a:pt x="71564" y="2529319"/>
                  </a:lnTo>
                  <a:lnTo>
                    <a:pt x="65468" y="2523223"/>
                  </a:lnTo>
                  <a:lnTo>
                    <a:pt x="63944" y="2518651"/>
                  </a:lnTo>
                  <a:lnTo>
                    <a:pt x="63944" y="2509507"/>
                  </a:lnTo>
                  <a:lnTo>
                    <a:pt x="65468" y="2504935"/>
                  </a:lnTo>
                  <a:lnTo>
                    <a:pt x="71564" y="2498839"/>
                  </a:lnTo>
                  <a:lnTo>
                    <a:pt x="74612" y="2497315"/>
                  </a:lnTo>
                  <a:lnTo>
                    <a:pt x="79184" y="2497315"/>
                  </a:lnTo>
                  <a:lnTo>
                    <a:pt x="86296" y="2498725"/>
                  </a:lnTo>
                  <a:lnTo>
                    <a:pt x="93853" y="2502839"/>
                  </a:lnTo>
                  <a:lnTo>
                    <a:pt x="101650" y="2509507"/>
                  </a:lnTo>
                  <a:lnTo>
                    <a:pt x="109664" y="2518651"/>
                  </a:lnTo>
                  <a:lnTo>
                    <a:pt x="109664" y="2460231"/>
                  </a:lnTo>
                  <a:lnTo>
                    <a:pt x="74612" y="2448547"/>
                  </a:lnTo>
                  <a:lnTo>
                    <a:pt x="64579" y="2449677"/>
                  </a:lnTo>
                  <a:lnTo>
                    <a:pt x="27622" y="2475077"/>
                  </a:lnTo>
                  <a:lnTo>
                    <a:pt x="16700" y="2514079"/>
                  </a:lnTo>
                  <a:lnTo>
                    <a:pt x="17856" y="2528989"/>
                  </a:lnTo>
                  <a:lnTo>
                    <a:pt x="36512" y="2562847"/>
                  </a:lnTo>
                  <a:lnTo>
                    <a:pt x="76136" y="2579611"/>
                  </a:lnTo>
                  <a:lnTo>
                    <a:pt x="89509" y="2577922"/>
                  </a:lnTo>
                  <a:lnTo>
                    <a:pt x="104330" y="2572943"/>
                  </a:lnTo>
                  <a:lnTo>
                    <a:pt x="120281" y="2564828"/>
                  </a:lnTo>
                  <a:lnTo>
                    <a:pt x="137096" y="2553703"/>
                  </a:lnTo>
                  <a:lnTo>
                    <a:pt x="147358" y="2566301"/>
                  </a:lnTo>
                  <a:lnTo>
                    <a:pt x="176720" y="2591803"/>
                  </a:lnTo>
                  <a:lnTo>
                    <a:pt x="217868" y="2602471"/>
                  </a:lnTo>
                  <a:lnTo>
                    <a:pt x="231013" y="2601328"/>
                  </a:lnTo>
                  <a:lnTo>
                    <a:pt x="271589" y="2573324"/>
                  </a:lnTo>
                  <a:lnTo>
                    <a:pt x="280733" y="2548178"/>
                  </a:lnTo>
                  <a:lnTo>
                    <a:pt x="281749" y="2535415"/>
                  </a:lnTo>
                  <a:close/>
                </a:path>
                <a:path w="281939" h="4434840">
                  <a:moveTo>
                    <a:pt x="281774" y="3074911"/>
                  </a:moveTo>
                  <a:lnTo>
                    <a:pt x="272224" y="3023285"/>
                  </a:lnTo>
                  <a:lnTo>
                    <a:pt x="244716" y="2981375"/>
                  </a:lnTo>
                  <a:lnTo>
                    <a:pt x="200926" y="2952610"/>
                  </a:lnTo>
                  <a:lnTo>
                    <a:pt x="149275" y="2942323"/>
                  </a:lnTo>
                  <a:lnTo>
                    <a:pt x="138607" y="2942323"/>
                  </a:lnTo>
                  <a:lnTo>
                    <a:pt x="138607" y="3079483"/>
                  </a:lnTo>
                  <a:lnTo>
                    <a:pt x="188899" y="3079483"/>
                  </a:lnTo>
                  <a:lnTo>
                    <a:pt x="188899" y="3000235"/>
                  </a:lnTo>
                  <a:lnTo>
                    <a:pt x="199478" y="3006509"/>
                  </a:lnTo>
                  <a:lnTo>
                    <a:pt x="225793" y="3040418"/>
                  </a:lnTo>
                  <a:lnTo>
                    <a:pt x="231571" y="3074911"/>
                  </a:lnTo>
                  <a:lnTo>
                    <a:pt x="229857" y="3094659"/>
                  </a:lnTo>
                  <a:lnTo>
                    <a:pt x="204139" y="3145015"/>
                  </a:lnTo>
                  <a:lnTo>
                    <a:pt x="158064" y="3170732"/>
                  </a:lnTo>
                  <a:lnTo>
                    <a:pt x="140131" y="3172447"/>
                  </a:lnTo>
                  <a:lnTo>
                    <a:pt x="121564" y="3170732"/>
                  </a:lnTo>
                  <a:lnTo>
                    <a:pt x="76123" y="3145015"/>
                  </a:lnTo>
                  <a:lnTo>
                    <a:pt x="51917" y="3097657"/>
                  </a:lnTo>
                  <a:lnTo>
                    <a:pt x="50215" y="3077959"/>
                  </a:lnTo>
                  <a:lnTo>
                    <a:pt x="52501" y="3055937"/>
                  </a:lnTo>
                  <a:lnTo>
                    <a:pt x="59359" y="3035477"/>
                  </a:lnTo>
                  <a:lnTo>
                    <a:pt x="70789" y="3016453"/>
                  </a:lnTo>
                  <a:lnTo>
                    <a:pt x="86791" y="2998711"/>
                  </a:lnTo>
                  <a:lnTo>
                    <a:pt x="50215" y="2962135"/>
                  </a:lnTo>
                  <a:lnTo>
                    <a:pt x="18935" y="2999854"/>
                  </a:lnTo>
                  <a:lnTo>
                    <a:pt x="3162" y="3044050"/>
                  </a:lnTo>
                  <a:lnTo>
                    <a:pt x="0" y="3076435"/>
                  </a:lnTo>
                  <a:lnTo>
                    <a:pt x="63" y="3079483"/>
                  </a:lnTo>
                  <a:lnTo>
                    <a:pt x="11544" y="3139109"/>
                  </a:lnTo>
                  <a:lnTo>
                    <a:pt x="47167" y="3187687"/>
                  </a:lnTo>
                  <a:lnTo>
                    <a:pt x="89649" y="3213785"/>
                  </a:lnTo>
                  <a:lnTo>
                    <a:pt x="140131" y="3222739"/>
                  </a:lnTo>
                  <a:lnTo>
                    <a:pt x="159042" y="3221583"/>
                  </a:lnTo>
                  <a:lnTo>
                    <a:pt x="211759" y="3202927"/>
                  </a:lnTo>
                  <a:lnTo>
                    <a:pt x="249008" y="3172447"/>
                  </a:lnTo>
                  <a:lnTo>
                    <a:pt x="253555" y="3167138"/>
                  </a:lnTo>
                  <a:lnTo>
                    <a:pt x="277291" y="3116630"/>
                  </a:lnTo>
                  <a:lnTo>
                    <a:pt x="281698" y="3079483"/>
                  </a:lnTo>
                  <a:lnTo>
                    <a:pt x="281774" y="3074911"/>
                  </a:lnTo>
                  <a:close/>
                </a:path>
                <a:path w="281939" h="4434840">
                  <a:moveTo>
                    <a:pt x="281774" y="328663"/>
                  </a:moveTo>
                  <a:lnTo>
                    <a:pt x="272224" y="277037"/>
                  </a:lnTo>
                  <a:lnTo>
                    <a:pt x="244716" y="235127"/>
                  </a:lnTo>
                  <a:lnTo>
                    <a:pt x="200926" y="206362"/>
                  </a:lnTo>
                  <a:lnTo>
                    <a:pt x="149275" y="196075"/>
                  </a:lnTo>
                  <a:lnTo>
                    <a:pt x="138607" y="196075"/>
                  </a:lnTo>
                  <a:lnTo>
                    <a:pt x="138607" y="333235"/>
                  </a:lnTo>
                  <a:lnTo>
                    <a:pt x="188899" y="333235"/>
                  </a:lnTo>
                  <a:lnTo>
                    <a:pt x="188899" y="253987"/>
                  </a:lnTo>
                  <a:lnTo>
                    <a:pt x="199478" y="260261"/>
                  </a:lnTo>
                  <a:lnTo>
                    <a:pt x="225793" y="293954"/>
                  </a:lnTo>
                  <a:lnTo>
                    <a:pt x="231571" y="328663"/>
                  </a:lnTo>
                  <a:lnTo>
                    <a:pt x="229857" y="348411"/>
                  </a:lnTo>
                  <a:lnTo>
                    <a:pt x="204139" y="398767"/>
                  </a:lnTo>
                  <a:lnTo>
                    <a:pt x="158064" y="424484"/>
                  </a:lnTo>
                  <a:lnTo>
                    <a:pt x="140131" y="426199"/>
                  </a:lnTo>
                  <a:lnTo>
                    <a:pt x="121564" y="424484"/>
                  </a:lnTo>
                  <a:lnTo>
                    <a:pt x="76123" y="398767"/>
                  </a:lnTo>
                  <a:lnTo>
                    <a:pt x="51917" y="351193"/>
                  </a:lnTo>
                  <a:lnTo>
                    <a:pt x="50215" y="331711"/>
                  </a:lnTo>
                  <a:lnTo>
                    <a:pt x="52501" y="309664"/>
                  </a:lnTo>
                  <a:lnTo>
                    <a:pt x="59359" y="289039"/>
                  </a:lnTo>
                  <a:lnTo>
                    <a:pt x="70789" y="269570"/>
                  </a:lnTo>
                  <a:lnTo>
                    <a:pt x="86791" y="250939"/>
                  </a:lnTo>
                  <a:lnTo>
                    <a:pt x="50215" y="215887"/>
                  </a:lnTo>
                  <a:lnTo>
                    <a:pt x="18935" y="253403"/>
                  </a:lnTo>
                  <a:lnTo>
                    <a:pt x="3162" y="297802"/>
                  </a:lnTo>
                  <a:lnTo>
                    <a:pt x="0" y="330187"/>
                  </a:lnTo>
                  <a:lnTo>
                    <a:pt x="63" y="333235"/>
                  </a:lnTo>
                  <a:lnTo>
                    <a:pt x="11544" y="392290"/>
                  </a:lnTo>
                  <a:lnTo>
                    <a:pt x="47167" y="441439"/>
                  </a:lnTo>
                  <a:lnTo>
                    <a:pt x="89649" y="467537"/>
                  </a:lnTo>
                  <a:lnTo>
                    <a:pt x="140131" y="476491"/>
                  </a:lnTo>
                  <a:lnTo>
                    <a:pt x="159042" y="475335"/>
                  </a:lnTo>
                  <a:lnTo>
                    <a:pt x="211759" y="456679"/>
                  </a:lnTo>
                  <a:lnTo>
                    <a:pt x="249008" y="426199"/>
                  </a:lnTo>
                  <a:lnTo>
                    <a:pt x="253555" y="420890"/>
                  </a:lnTo>
                  <a:lnTo>
                    <a:pt x="277291" y="369811"/>
                  </a:lnTo>
                  <a:lnTo>
                    <a:pt x="281698" y="333235"/>
                  </a:lnTo>
                  <a:lnTo>
                    <a:pt x="281774" y="328663"/>
                  </a:lnTo>
                  <a:close/>
                </a:path>
                <a:path w="281939" h="4434840">
                  <a:moveTo>
                    <a:pt x="281876" y="3806431"/>
                  </a:moveTo>
                  <a:lnTo>
                    <a:pt x="274256" y="3768331"/>
                  </a:lnTo>
                  <a:lnTo>
                    <a:pt x="245795" y="3732453"/>
                  </a:lnTo>
                  <a:lnTo>
                    <a:pt x="200533" y="3717658"/>
                  </a:lnTo>
                  <a:lnTo>
                    <a:pt x="166052" y="3716515"/>
                  </a:lnTo>
                  <a:lnTo>
                    <a:pt x="6032" y="3716515"/>
                  </a:lnTo>
                  <a:lnTo>
                    <a:pt x="6032" y="3766807"/>
                  </a:lnTo>
                  <a:lnTo>
                    <a:pt x="173672" y="3766807"/>
                  </a:lnTo>
                  <a:lnTo>
                    <a:pt x="185381" y="3767074"/>
                  </a:lnTo>
                  <a:lnTo>
                    <a:pt x="225488" y="3785095"/>
                  </a:lnTo>
                  <a:lnTo>
                    <a:pt x="230060" y="3791191"/>
                  </a:lnTo>
                  <a:lnTo>
                    <a:pt x="231584" y="3798811"/>
                  </a:lnTo>
                  <a:lnTo>
                    <a:pt x="231584" y="3817099"/>
                  </a:lnTo>
                  <a:lnTo>
                    <a:pt x="230060" y="3824719"/>
                  </a:lnTo>
                  <a:lnTo>
                    <a:pt x="225488" y="3830815"/>
                  </a:lnTo>
                  <a:lnTo>
                    <a:pt x="222440" y="3836911"/>
                  </a:lnTo>
                  <a:lnTo>
                    <a:pt x="217868" y="3841483"/>
                  </a:lnTo>
                  <a:lnTo>
                    <a:pt x="211772" y="3843007"/>
                  </a:lnTo>
                  <a:lnTo>
                    <a:pt x="206336" y="3845014"/>
                  </a:lnTo>
                  <a:lnTo>
                    <a:pt x="199199" y="3846436"/>
                  </a:lnTo>
                  <a:lnTo>
                    <a:pt x="190334" y="3847300"/>
                  </a:lnTo>
                  <a:lnTo>
                    <a:pt x="179768" y="3847579"/>
                  </a:lnTo>
                  <a:lnTo>
                    <a:pt x="6032" y="3847579"/>
                  </a:lnTo>
                  <a:lnTo>
                    <a:pt x="6032" y="3897871"/>
                  </a:lnTo>
                  <a:lnTo>
                    <a:pt x="166052" y="3897871"/>
                  </a:lnTo>
                  <a:lnTo>
                    <a:pt x="188341" y="3897299"/>
                  </a:lnTo>
                  <a:lnTo>
                    <a:pt x="234632" y="3888727"/>
                  </a:lnTo>
                  <a:lnTo>
                    <a:pt x="268160" y="3858247"/>
                  </a:lnTo>
                  <a:lnTo>
                    <a:pt x="281012" y="3820744"/>
                  </a:lnTo>
                  <a:lnTo>
                    <a:pt x="281876" y="380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123187" y="115826"/>
            <a:ext cx="509270" cy="507999"/>
          </a:xfrm>
          <a:custGeom>
            <a:avLst/>
            <a:gdLst/>
            <a:ahLst/>
            <a:cxnLst/>
            <a:rect l="l" t="t" r="r" b="b"/>
            <a:pathLst>
              <a:path w="509269" h="508000">
                <a:moveTo>
                  <a:pt x="254507" y="507491"/>
                </a:moveTo>
                <a:lnTo>
                  <a:pt x="208852" y="503432"/>
                </a:lnTo>
                <a:lnTo>
                  <a:pt x="165844" y="491721"/>
                </a:lnTo>
                <a:lnTo>
                  <a:pt x="126209" y="473060"/>
                </a:lnTo>
                <a:lnTo>
                  <a:pt x="90676" y="448154"/>
                </a:lnTo>
                <a:lnTo>
                  <a:pt x="59973" y="417703"/>
                </a:lnTo>
                <a:lnTo>
                  <a:pt x="34826" y="382411"/>
                </a:lnTo>
                <a:lnTo>
                  <a:pt x="15963" y="342979"/>
                </a:lnTo>
                <a:lnTo>
                  <a:pt x="4112" y="300110"/>
                </a:lnTo>
                <a:lnTo>
                  <a:pt x="0" y="254507"/>
                </a:lnTo>
                <a:lnTo>
                  <a:pt x="4112" y="208852"/>
                </a:lnTo>
                <a:lnTo>
                  <a:pt x="15963" y="165844"/>
                </a:lnTo>
                <a:lnTo>
                  <a:pt x="34826" y="126209"/>
                </a:lnTo>
                <a:lnTo>
                  <a:pt x="59973" y="90676"/>
                </a:lnTo>
                <a:lnTo>
                  <a:pt x="90676" y="59973"/>
                </a:lnTo>
                <a:lnTo>
                  <a:pt x="126209" y="34826"/>
                </a:lnTo>
                <a:lnTo>
                  <a:pt x="165844" y="15963"/>
                </a:lnTo>
                <a:lnTo>
                  <a:pt x="208852" y="4112"/>
                </a:lnTo>
                <a:lnTo>
                  <a:pt x="254507" y="0"/>
                </a:lnTo>
                <a:lnTo>
                  <a:pt x="300163" y="4112"/>
                </a:lnTo>
                <a:lnTo>
                  <a:pt x="343171" y="15963"/>
                </a:lnTo>
                <a:lnTo>
                  <a:pt x="382806" y="34826"/>
                </a:lnTo>
                <a:lnTo>
                  <a:pt x="391738" y="41147"/>
                </a:lnTo>
                <a:lnTo>
                  <a:pt x="254507" y="41147"/>
                </a:lnTo>
                <a:lnTo>
                  <a:pt x="205835" y="46934"/>
                </a:lnTo>
                <a:lnTo>
                  <a:pt x="161163" y="63436"/>
                </a:lnTo>
                <a:lnTo>
                  <a:pt x="121634" y="89368"/>
                </a:lnTo>
                <a:lnTo>
                  <a:pt x="88392" y="123443"/>
                </a:lnTo>
                <a:lnTo>
                  <a:pt x="86868" y="131063"/>
                </a:lnTo>
                <a:lnTo>
                  <a:pt x="86868" y="147827"/>
                </a:lnTo>
                <a:lnTo>
                  <a:pt x="89368" y="177569"/>
                </a:lnTo>
                <a:lnTo>
                  <a:pt x="96583" y="205168"/>
                </a:lnTo>
                <a:lnTo>
                  <a:pt x="108084" y="230766"/>
                </a:lnTo>
                <a:lnTo>
                  <a:pt x="123444" y="254507"/>
                </a:lnTo>
                <a:lnTo>
                  <a:pt x="41148" y="254507"/>
                </a:lnTo>
                <a:lnTo>
                  <a:pt x="46934" y="303180"/>
                </a:lnTo>
                <a:lnTo>
                  <a:pt x="63436" y="347853"/>
                </a:lnTo>
                <a:lnTo>
                  <a:pt x="89368" y="387381"/>
                </a:lnTo>
                <a:lnTo>
                  <a:pt x="123444" y="420624"/>
                </a:lnTo>
                <a:lnTo>
                  <a:pt x="132588" y="422148"/>
                </a:lnTo>
                <a:lnTo>
                  <a:pt x="314053" y="422148"/>
                </a:lnTo>
                <a:lnTo>
                  <a:pt x="298569" y="437875"/>
                </a:lnTo>
                <a:lnTo>
                  <a:pt x="254507" y="466344"/>
                </a:lnTo>
                <a:lnTo>
                  <a:pt x="392388" y="466344"/>
                </a:lnTo>
                <a:lnTo>
                  <a:pt x="382806" y="473060"/>
                </a:lnTo>
                <a:lnTo>
                  <a:pt x="343171" y="491721"/>
                </a:lnTo>
                <a:lnTo>
                  <a:pt x="300163" y="503432"/>
                </a:lnTo>
                <a:lnTo>
                  <a:pt x="254507" y="507491"/>
                </a:lnTo>
                <a:close/>
              </a:path>
              <a:path w="509269" h="508000">
                <a:moveTo>
                  <a:pt x="314053" y="422148"/>
                </a:moveTo>
                <a:lnTo>
                  <a:pt x="147828" y="422148"/>
                </a:lnTo>
                <a:lnTo>
                  <a:pt x="177784" y="419623"/>
                </a:lnTo>
                <a:lnTo>
                  <a:pt x="205740" y="412242"/>
                </a:lnTo>
                <a:lnTo>
                  <a:pt x="231409" y="400288"/>
                </a:lnTo>
                <a:lnTo>
                  <a:pt x="254507" y="384048"/>
                </a:lnTo>
                <a:lnTo>
                  <a:pt x="200424" y="378037"/>
                </a:lnTo>
                <a:lnTo>
                  <a:pt x="150656" y="360834"/>
                </a:lnTo>
                <a:lnTo>
                  <a:pt x="106594" y="333682"/>
                </a:lnTo>
                <a:lnTo>
                  <a:pt x="69628" y="297826"/>
                </a:lnTo>
                <a:lnTo>
                  <a:pt x="41148" y="254507"/>
                </a:lnTo>
                <a:lnTo>
                  <a:pt x="123444" y="254507"/>
                </a:lnTo>
                <a:lnTo>
                  <a:pt x="129613" y="200424"/>
                </a:lnTo>
                <a:lnTo>
                  <a:pt x="147194" y="150656"/>
                </a:lnTo>
                <a:lnTo>
                  <a:pt x="174796" y="106594"/>
                </a:lnTo>
                <a:lnTo>
                  <a:pt x="211031" y="69628"/>
                </a:lnTo>
                <a:lnTo>
                  <a:pt x="254507" y="41147"/>
                </a:lnTo>
                <a:lnTo>
                  <a:pt x="391738" y="41147"/>
                </a:lnTo>
                <a:lnTo>
                  <a:pt x="418339" y="59973"/>
                </a:lnTo>
                <a:lnTo>
                  <a:pt x="443709" y="85343"/>
                </a:lnTo>
                <a:lnTo>
                  <a:pt x="361187" y="85343"/>
                </a:lnTo>
                <a:lnTo>
                  <a:pt x="331231" y="87868"/>
                </a:lnTo>
                <a:lnTo>
                  <a:pt x="303275" y="95249"/>
                </a:lnTo>
                <a:lnTo>
                  <a:pt x="277606" y="107203"/>
                </a:lnTo>
                <a:lnTo>
                  <a:pt x="254507" y="123443"/>
                </a:lnTo>
                <a:lnTo>
                  <a:pt x="308591" y="129466"/>
                </a:lnTo>
                <a:lnTo>
                  <a:pt x="358359" y="146755"/>
                </a:lnTo>
                <a:lnTo>
                  <a:pt x="360085" y="147827"/>
                </a:lnTo>
                <a:lnTo>
                  <a:pt x="254507" y="147827"/>
                </a:lnTo>
                <a:lnTo>
                  <a:pt x="212764" y="156138"/>
                </a:lnTo>
                <a:lnTo>
                  <a:pt x="178879" y="178879"/>
                </a:lnTo>
                <a:lnTo>
                  <a:pt x="156138" y="212764"/>
                </a:lnTo>
                <a:lnTo>
                  <a:pt x="147828" y="254507"/>
                </a:lnTo>
                <a:lnTo>
                  <a:pt x="156138" y="296251"/>
                </a:lnTo>
                <a:lnTo>
                  <a:pt x="178879" y="330136"/>
                </a:lnTo>
                <a:lnTo>
                  <a:pt x="212764" y="352877"/>
                </a:lnTo>
                <a:lnTo>
                  <a:pt x="254507" y="361188"/>
                </a:lnTo>
                <a:lnTo>
                  <a:pt x="359747" y="361188"/>
                </a:lnTo>
                <a:lnTo>
                  <a:pt x="334877" y="400994"/>
                </a:lnTo>
                <a:lnTo>
                  <a:pt x="314053" y="422148"/>
                </a:lnTo>
                <a:close/>
              </a:path>
              <a:path w="509269" h="508000">
                <a:moveTo>
                  <a:pt x="392388" y="466344"/>
                </a:moveTo>
                <a:lnTo>
                  <a:pt x="254507" y="466344"/>
                </a:lnTo>
                <a:lnTo>
                  <a:pt x="303418" y="460771"/>
                </a:lnTo>
                <a:lnTo>
                  <a:pt x="348615" y="444627"/>
                </a:lnTo>
                <a:lnTo>
                  <a:pt x="388667" y="418766"/>
                </a:lnTo>
                <a:lnTo>
                  <a:pt x="422148" y="384048"/>
                </a:lnTo>
                <a:lnTo>
                  <a:pt x="423672" y="376428"/>
                </a:lnTo>
                <a:lnTo>
                  <a:pt x="423639" y="360834"/>
                </a:lnTo>
                <a:lnTo>
                  <a:pt x="420933" y="331231"/>
                </a:lnTo>
                <a:lnTo>
                  <a:pt x="413194" y="303275"/>
                </a:lnTo>
                <a:lnTo>
                  <a:pt x="401169" y="277606"/>
                </a:lnTo>
                <a:lnTo>
                  <a:pt x="385572" y="254507"/>
                </a:lnTo>
                <a:lnTo>
                  <a:pt x="467868" y="254507"/>
                </a:lnTo>
                <a:lnTo>
                  <a:pt x="462081" y="205597"/>
                </a:lnTo>
                <a:lnTo>
                  <a:pt x="445579" y="160400"/>
                </a:lnTo>
                <a:lnTo>
                  <a:pt x="419647" y="120348"/>
                </a:lnTo>
                <a:lnTo>
                  <a:pt x="385572" y="86867"/>
                </a:lnTo>
                <a:lnTo>
                  <a:pt x="377952" y="85343"/>
                </a:lnTo>
                <a:lnTo>
                  <a:pt x="443709" y="85343"/>
                </a:lnTo>
                <a:lnTo>
                  <a:pt x="474189" y="126209"/>
                </a:lnTo>
                <a:lnTo>
                  <a:pt x="493052" y="165844"/>
                </a:lnTo>
                <a:lnTo>
                  <a:pt x="504903" y="208852"/>
                </a:lnTo>
                <a:lnTo>
                  <a:pt x="509016" y="254507"/>
                </a:lnTo>
                <a:lnTo>
                  <a:pt x="504903" y="300110"/>
                </a:lnTo>
                <a:lnTo>
                  <a:pt x="493052" y="342979"/>
                </a:lnTo>
                <a:lnTo>
                  <a:pt x="474189" y="382411"/>
                </a:lnTo>
                <a:lnTo>
                  <a:pt x="449042" y="417703"/>
                </a:lnTo>
                <a:lnTo>
                  <a:pt x="418339" y="448154"/>
                </a:lnTo>
                <a:lnTo>
                  <a:pt x="392388" y="466344"/>
                </a:lnTo>
                <a:close/>
              </a:path>
              <a:path w="509269" h="508000">
                <a:moveTo>
                  <a:pt x="359747" y="361188"/>
                </a:moveTo>
                <a:lnTo>
                  <a:pt x="254507" y="361188"/>
                </a:lnTo>
                <a:lnTo>
                  <a:pt x="295608" y="352877"/>
                </a:lnTo>
                <a:lnTo>
                  <a:pt x="329564" y="330136"/>
                </a:lnTo>
                <a:lnTo>
                  <a:pt x="352663" y="296251"/>
                </a:lnTo>
                <a:lnTo>
                  <a:pt x="361187" y="254507"/>
                </a:lnTo>
                <a:lnTo>
                  <a:pt x="352663" y="212764"/>
                </a:lnTo>
                <a:lnTo>
                  <a:pt x="329564" y="178879"/>
                </a:lnTo>
                <a:lnTo>
                  <a:pt x="295608" y="156138"/>
                </a:lnTo>
                <a:lnTo>
                  <a:pt x="254507" y="147827"/>
                </a:lnTo>
                <a:lnTo>
                  <a:pt x="360085" y="147827"/>
                </a:lnTo>
                <a:lnTo>
                  <a:pt x="402421" y="174138"/>
                </a:lnTo>
                <a:lnTo>
                  <a:pt x="439387" y="210446"/>
                </a:lnTo>
                <a:lnTo>
                  <a:pt x="467868" y="254507"/>
                </a:lnTo>
                <a:lnTo>
                  <a:pt x="385572" y="254507"/>
                </a:lnTo>
                <a:lnTo>
                  <a:pt x="379549" y="307847"/>
                </a:lnTo>
                <a:lnTo>
                  <a:pt x="362260" y="357164"/>
                </a:lnTo>
                <a:lnTo>
                  <a:pt x="359747" y="361188"/>
                </a:lnTo>
                <a:close/>
              </a:path>
              <a:path w="509269" h="508000">
                <a:moveTo>
                  <a:pt x="306324" y="257555"/>
                </a:moveTo>
                <a:lnTo>
                  <a:pt x="280416" y="257555"/>
                </a:lnTo>
                <a:lnTo>
                  <a:pt x="284988" y="252983"/>
                </a:lnTo>
                <a:lnTo>
                  <a:pt x="284988" y="234695"/>
                </a:lnTo>
                <a:lnTo>
                  <a:pt x="282297" y="217670"/>
                </a:lnTo>
                <a:lnTo>
                  <a:pt x="274891" y="203644"/>
                </a:lnTo>
                <a:lnTo>
                  <a:pt x="263771" y="193333"/>
                </a:lnTo>
                <a:lnTo>
                  <a:pt x="249936" y="187451"/>
                </a:lnTo>
                <a:lnTo>
                  <a:pt x="246888" y="187451"/>
                </a:lnTo>
                <a:lnTo>
                  <a:pt x="246888" y="167639"/>
                </a:lnTo>
                <a:lnTo>
                  <a:pt x="306324" y="181355"/>
                </a:lnTo>
                <a:lnTo>
                  <a:pt x="306324" y="257555"/>
                </a:lnTo>
                <a:close/>
              </a:path>
              <a:path w="509269" h="508000">
                <a:moveTo>
                  <a:pt x="184404" y="300227"/>
                </a:moveTo>
                <a:lnTo>
                  <a:pt x="170688" y="295655"/>
                </a:lnTo>
                <a:lnTo>
                  <a:pt x="170688" y="214883"/>
                </a:lnTo>
                <a:lnTo>
                  <a:pt x="184404" y="219455"/>
                </a:lnTo>
                <a:lnTo>
                  <a:pt x="185499" y="226861"/>
                </a:lnTo>
                <a:lnTo>
                  <a:pt x="188595" y="232981"/>
                </a:lnTo>
                <a:lnTo>
                  <a:pt x="193405" y="237672"/>
                </a:lnTo>
                <a:lnTo>
                  <a:pt x="199643" y="240791"/>
                </a:lnTo>
                <a:lnTo>
                  <a:pt x="271272" y="257555"/>
                </a:lnTo>
                <a:lnTo>
                  <a:pt x="306324" y="257555"/>
                </a:lnTo>
                <a:lnTo>
                  <a:pt x="306324" y="286511"/>
                </a:lnTo>
                <a:lnTo>
                  <a:pt x="190500" y="286511"/>
                </a:lnTo>
                <a:lnTo>
                  <a:pt x="184404" y="292607"/>
                </a:lnTo>
                <a:lnTo>
                  <a:pt x="184404" y="300227"/>
                </a:lnTo>
                <a:close/>
              </a:path>
              <a:path w="509269" h="508000">
                <a:moveTo>
                  <a:pt x="306324" y="330708"/>
                </a:moveTo>
                <a:lnTo>
                  <a:pt x="286512" y="326136"/>
                </a:lnTo>
                <a:lnTo>
                  <a:pt x="286512" y="315467"/>
                </a:lnTo>
                <a:lnTo>
                  <a:pt x="280416" y="307847"/>
                </a:lnTo>
                <a:lnTo>
                  <a:pt x="271272" y="304799"/>
                </a:lnTo>
                <a:lnTo>
                  <a:pt x="199643" y="288035"/>
                </a:lnTo>
                <a:lnTo>
                  <a:pt x="199643" y="286511"/>
                </a:lnTo>
                <a:lnTo>
                  <a:pt x="306324" y="286511"/>
                </a:lnTo>
                <a:lnTo>
                  <a:pt x="306324" y="33070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447289" y="9127237"/>
            <a:ext cx="424179" cy="901066"/>
            <a:chOff x="3447288" y="9127235"/>
            <a:chExt cx="424180" cy="901065"/>
          </a:xfrm>
        </p:grpSpPr>
        <p:sp>
          <p:nvSpPr>
            <p:cNvPr id="13" name="object 13"/>
            <p:cNvSpPr/>
            <p:nvPr/>
          </p:nvSpPr>
          <p:spPr>
            <a:xfrm>
              <a:off x="3767327" y="9127235"/>
              <a:ext cx="104139" cy="901065"/>
            </a:xfrm>
            <a:custGeom>
              <a:avLst/>
              <a:gdLst/>
              <a:ahLst/>
              <a:cxnLst/>
              <a:rect l="l" t="t" r="r" b="b"/>
              <a:pathLst>
                <a:path w="104139" h="901065">
                  <a:moveTo>
                    <a:pt x="0" y="900684"/>
                  </a:moveTo>
                  <a:lnTo>
                    <a:pt x="103632" y="900684"/>
                  </a:lnTo>
                  <a:lnTo>
                    <a:pt x="103632" y="0"/>
                  </a:lnTo>
                  <a:lnTo>
                    <a:pt x="0" y="0"/>
                  </a:lnTo>
                  <a:lnTo>
                    <a:pt x="0" y="90068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7288" y="9127235"/>
              <a:ext cx="320040" cy="901065"/>
            </a:xfrm>
            <a:custGeom>
              <a:avLst/>
              <a:gdLst/>
              <a:ahLst/>
              <a:cxnLst/>
              <a:rect l="l" t="t" r="r" b="b"/>
              <a:pathLst>
                <a:path w="320039" h="901065">
                  <a:moveTo>
                    <a:pt x="320039" y="900684"/>
                  </a:moveTo>
                  <a:lnTo>
                    <a:pt x="0" y="900684"/>
                  </a:lnTo>
                  <a:lnTo>
                    <a:pt x="0" y="0"/>
                  </a:lnTo>
                  <a:lnTo>
                    <a:pt x="320039" y="0"/>
                  </a:lnTo>
                  <a:lnTo>
                    <a:pt x="320039" y="900684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4155" y="9398508"/>
              <a:ext cx="153924" cy="36423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146804" y="9108948"/>
            <a:ext cx="477520" cy="784860"/>
            <a:chOff x="4146803" y="9108947"/>
            <a:chExt cx="477520" cy="784860"/>
          </a:xfrm>
        </p:grpSpPr>
        <p:sp>
          <p:nvSpPr>
            <p:cNvPr id="17" name="object 17"/>
            <p:cNvSpPr/>
            <p:nvPr/>
          </p:nvSpPr>
          <p:spPr>
            <a:xfrm>
              <a:off x="4529327" y="9108947"/>
              <a:ext cx="94615" cy="784860"/>
            </a:xfrm>
            <a:custGeom>
              <a:avLst/>
              <a:gdLst/>
              <a:ahLst/>
              <a:cxnLst/>
              <a:rect l="l" t="t" r="r" b="b"/>
              <a:pathLst>
                <a:path w="94614" h="784859">
                  <a:moveTo>
                    <a:pt x="0" y="784859"/>
                  </a:moveTo>
                  <a:lnTo>
                    <a:pt x="94488" y="784859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78485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6803" y="9108947"/>
              <a:ext cx="382905" cy="784860"/>
            </a:xfrm>
            <a:custGeom>
              <a:avLst/>
              <a:gdLst/>
              <a:ahLst/>
              <a:cxnLst/>
              <a:rect l="l" t="t" r="r" b="b"/>
              <a:pathLst>
                <a:path w="382904" h="784859">
                  <a:moveTo>
                    <a:pt x="382524" y="784859"/>
                  </a:moveTo>
                  <a:lnTo>
                    <a:pt x="0" y="784859"/>
                  </a:lnTo>
                  <a:lnTo>
                    <a:pt x="0" y="0"/>
                  </a:lnTo>
                  <a:lnTo>
                    <a:pt x="382524" y="0"/>
                  </a:lnTo>
                  <a:lnTo>
                    <a:pt x="382524" y="784859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6156" y="9596627"/>
              <a:ext cx="91440" cy="35560"/>
            </a:xfrm>
            <a:custGeom>
              <a:avLst/>
              <a:gdLst/>
              <a:ahLst/>
              <a:cxnLst/>
              <a:rect l="l" t="t" r="r" b="b"/>
              <a:pathLst>
                <a:path w="91439" h="35559">
                  <a:moveTo>
                    <a:pt x="15240" y="35051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16764"/>
                  </a:lnTo>
                  <a:lnTo>
                    <a:pt x="15240" y="16764"/>
                  </a:lnTo>
                  <a:lnTo>
                    <a:pt x="15240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1" y="9366503"/>
              <a:ext cx="94488" cy="198119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785617" y="9857243"/>
            <a:ext cx="645160" cy="182880"/>
          </a:xfrm>
          <a:custGeom>
            <a:avLst/>
            <a:gdLst/>
            <a:ahLst/>
            <a:cxnLst/>
            <a:rect l="l" t="t" r="r" b="b"/>
            <a:pathLst>
              <a:path w="645160" h="182879">
                <a:moveTo>
                  <a:pt x="644639" y="0"/>
                </a:moveTo>
                <a:lnTo>
                  <a:pt x="618731" y="0"/>
                </a:lnTo>
                <a:lnTo>
                  <a:pt x="618731" y="158470"/>
                </a:lnTo>
                <a:lnTo>
                  <a:pt x="0" y="156959"/>
                </a:lnTo>
                <a:lnTo>
                  <a:pt x="0" y="181356"/>
                </a:lnTo>
                <a:lnTo>
                  <a:pt x="630923" y="182867"/>
                </a:lnTo>
                <a:lnTo>
                  <a:pt x="630923" y="179832"/>
                </a:lnTo>
                <a:lnTo>
                  <a:pt x="644639" y="179832"/>
                </a:lnTo>
                <a:lnTo>
                  <a:pt x="644639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17279" y="9393939"/>
            <a:ext cx="767080" cy="367665"/>
          </a:xfrm>
          <a:custGeom>
            <a:avLst/>
            <a:gdLst/>
            <a:ahLst/>
            <a:cxnLst/>
            <a:rect l="l" t="t" r="r" b="b"/>
            <a:pathLst>
              <a:path w="767079" h="367665">
                <a:moveTo>
                  <a:pt x="766584" y="170688"/>
                </a:moveTo>
                <a:lnTo>
                  <a:pt x="170688" y="170688"/>
                </a:lnTo>
                <a:lnTo>
                  <a:pt x="0" y="0"/>
                </a:lnTo>
                <a:lnTo>
                  <a:pt x="0" y="367296"/>
                </a:lnTo>
                <a:lnTo>
                  <a:pt x="169278" y="196608"/>
                </a:lnTo>
                <a:lnTo>
                  <a:pt x="766584" y="196608"/>
                </a:lnTo>
                <a:lnTo>
                  <a:pt x="766584" y="1706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418333" y="7141467"/>
            <a:ext cx="1667509" cy="885825"/>
            <a:chOff x="3418332" y="7141464"/>
            <a:chExt cx="1667510" cy="885825"/>
          </a:xfrm>
        </p:grpSpPr>
        <p:sp>
          <p:nvSpPr>
            <p:cNvPr id="24" name="object 24"/>
            <p:cNvSpPr/>
            <p:nvPr/>
          </p:nvSpPr>
          <p:spPr>
            <a:xfrm>
              <a:off x="3781043" y="7141464"/>
              <a:ext cx="128270" cy="875030"/>
            </a:xfrm>
            <a:custGeom>
              <a:avLst/>
              <a:gdLst/>
              <a:ahLst/>
              <a:cxnLst/>
              <a:rect l="l" t="t" r="r" b="b"/>
              <a:pathLst>
                <a:path w="128270" h="875029">
                  <a:moveTo>
                    <a:pt x="0" y="874775"/>
                  </a:moveTo>
                  <a:lnTo>
                    <a:pt x="128016" y="874775"/>
                  </a:lnTo>
                  <a:lnTo>
                    <a:pt x="128016" y="0"/>
                  </a:lnTo>
                  <a:lnTo>
                    <a:pt x="0" y="0"/>
                  </a:lnTo>
                  <a:lnTo>
                    <a:pt x="0" y="87477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18332" y="7141464"/>
              <a:ext cx="363220" cy="875030"/>
            </a:xfrm>
            <a:custGeom>
              <a:avLst/>
              <a:gdLst/>
              <a:ahLst/>
              <a:cxnLst/>
              <a:rect l="l" t="t" r="r" b="b"/>
              <a:pathLst>
                <a:path w="363220" h="875029">
                  <a:moveTo>
                    <a:pt x="362711" y="874775"/>
                  </a:moveTo>
                  <a:lnTo>
                    <a:pt x="0" y="874775"/>
                  </a:lnTo>
                  <a:lnTo>
                    <a:pt x="0" y="0"/>
                  </a:lnTo>
                  <a:lnTo>
                    <a:pt x="362711" y="0"/>
                  </a:lnTo>
                  <a:lnTo>
                    <a:pt x="362711" y="874775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5" y="7664196"/>
              <a:ext cx="156972" cy="944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6536" y="7400543"/>
              <a:ext cx="153924" cy="2438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753599" y="7850123"/>
              <a:ext cx="1332230" cy="177165"/>
            </a:xfrm>
            <a:custGeom>
              <a:avLst/>
              <a:gdLst/>
              <a:ahLst/>
              <a:cxnLst/>
              <a:rect l="l" t="t" r="r" b="b"/>
              <a:pathLst>
                <a:path w="1332229" h="177165">
                  <a:moveTo>
                    <a:pt x="1331976" y="144780"/>
                  </a:moveTo>
                  <a:lnTo>
                    <a:pt x="516813" y="149453"/>
                  </a:lnTo>
                  <a:lnTo>
                    <a:pt x="519696" y="1536"/>
                  </a:lnTo>
                  <a:lnTo>
                    <a:pt x="496824" y="0"/>
                  </a:lnTo>
                  <a:lnTo>
                    <a:pt x="492518" y="149593"/>
                  </a:lnTo>
                  <a:lnTo>
                    <a:pt x="0" y="152400"/>
                  </a:lnTo>
                  <a:lnTo>
                    <a:pt x="0" y="176784"/>
                  </a:lnTo>
                  <a:lnTo>
                    <a:pt x="1331976" y="169164"/>
                  </a:lnTo>
                  <a:lnTo>
                    <a:pt x="1331976" y="14478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977384" y="7144514"/>
            <a:ext cx="335280" cy="879475"/>
            <a:chOff x="4977384" y="7144511"/>
            <a:chExt cx="335280" cy="879475"/>
          </a:xfrm>
        </p:grpSpPr>
        <p:sp>
          <p:nvSpPr>
            <p:cNvPr id="30" name="object 30"/>
            <p:cNvSpPr/>
            <p:nvPr/>
          </p:nvSpPr>
          <p:spPr>
            <a:xfrm>
              <a:off x="5216652" y="7144511"/>
              <a:ext cx="96520" cy="721360"/>
            </a:xfrm>
            <a:custGeom>
              <a:avLst/>
              <a:gdLst/>
              <a:ahLst/>
              <a:cxnLst/>
              <a:rect l="l" t="t" r="r" b="b"/>
              <a:pathLst>
                <a:path w="96520" h="721359">
                  <a:moveTo>
                    <a:pt x="0" y="720851"/>
                  </a:moveTo>
                  <a:lnTo>
                    <a:pt x="96012" y="720851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72085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77384" y="7144511"/>
              <a:ext cx="239395" cy="721360"/>
            </a:xfrm>
            <a:custGeom>
              <a:avLst/>
              <a:gdLst/>
              <a:ahLst/>
              <a:cxnLst/>
              <a:rect l="l" t="t" r="r" b="b"/>
              <a:pathLst>
                <a:path w="239395" h="721359">
                  <a:moveTo>
                    <a:pt x="239267" y="720851"/>
                  </a:moveTo>
                  <a:lnTo>
                    <a:pt x="0" y="72085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72085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060" y="7370063"/>
              <a:ext cx="94488" cy="2727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4920" y="7865363"/>
              <a:ext cx="27940" cy="158750"/>
            </a:xfrm>
            <a:custGeom>
              <a:avLst/>
              <a:gdLst/>
              <a:ahLst/>
              <a:cxnLst/>
              <a:rect l="l" t="t" r="r" b="b"/>
              <a:pathLst>
                <a:path w="27939" h="158750">
                  <a:moveTo>
                    <a:pt x="22860" y="158496"/>
                  </a:moveTo>
                  <a:lnTo>
                    <a:pt x="0" y="158496"/>
                  </a:lnTo>
                  <a:lnTo>
                    <a:pt x="3048" y="0"/>
                  </a:lnTo>
                  <a:lnTo>
                    <a:pt x="27432" y="0"/>
                  </a:lnTo>
                  <a:lnTo>
                    <a:pt x="22860" y="158496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043175" y="7126223"/>
            <a:ext cx="504825" cy="715010"/>
            <a:chOff x="4043172" y="7126223"/>
            <a:chExt cx="504825" cy="715010"/>
          </a:xfrm>
        </p:grpSpPr>
        <p:sp>
          <p:nvSpPr>
            <p:cNvPr id="35" name="object 35"/>
            <p:cNvSpPr/>
            <p:nvPr/>
          </p:nvSpPr>
          <p:spPr>
            <a:xfrm>
              <a:off x="4453127" y="7126223"/>
              <a:ext cx="94615" cy="715010"/>
            </a:xfrm>
            <a:custGeom>
              <a:avLst/>
              <a:gdLst/>
              <a:ahLst/>
              <a:cxnLst/>
              <a:rect l="l" t="t" r="r" b="b"/>
              <a:pathLst>
                <a:path w="94614" h="715009">
                  <a:moveTo>
                    <a:pt x="0" y="714756"/>
                  </a:moveTo>
                  <a:lnTo>
                    <a:pt x="94488" y="714756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7147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43172" y="7126223"/>
              <a:ext cx="410209" cy="715010"/>
            </a:xfrm>
            <a:custGeom>
              <a:avLst/>
              <a:gdLst/>
              <a:ahLst/>
              <a:cxnLst/>
              <a:rect l="l" t="t" r="r" b="b"/>
              <a:pathLst>
                <a:path w="410210" h="715009">
                  <a:moveTo>
                    <a:pt x="409955" y="714756"/>
                  </a:moveTo>
                  <a:lnTo>
                    <a:pt x="0" y="714756"/>
                  </a:lnTo>
                  <a:lnTo>
                    <a:pt x="0" y="0"/>
                  </a:lnTo>
                  <a:lnTo>
                    <a:pt x="409955" y="0"/>
                  </a:lnTo>
                  <a:lnTo>
                    <a:pt x="409955" y="714756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3191" y="7347204"/>
              <a:ext cx="94488" cy="272795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2703563" y="7391403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5">
                <a:moveTo>
                  <a:pt x="768108" y="170688"/>
                </a:moveTo>
                <a:lnTo>
                  <a:pt x="169278" y="170688"/>
                </a:lnTo>
                <a:lnTo>
                  <a:pt x="0" y="0"/>
                </a:lnTo>
                <a:lnTo>
                  <a:pt x="0" y="367284"/>
                </a:lnTo>
                <a:lnTo>
                  <a:pt x="170675" y="196608"/>
                </a:lnTo>
                <a:lnTo>
                  <a:pt x="768108" y="196608"/>
                </a:lnTo>
                <a:lnTo>
                  <a:pt x="768108" y="1706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3418333" y="8237220"/>
            <a:ext cx="485140" cy="777241"/>
            <a:chOff x="3418332" y="8237219"/>
            <a:chExt cx="485140" cy="777240"/>
          </a:xfrm>
        </p:grpSpPr>
        <p:sp>
          <p:nvSpPr>
            <p:cNvPr id="40" name="object 40"/>
            <p:cNvSpPr/>
            <p:nvPr/>
          </p:nvSpPr>
          <p:spPr>
            <a:xfrm>
              <a:off x="3785616" y="8237219"/>
              <a:ext cx="117475" cy="777240"/>
            </a:xfrm>
            <a:custGeom>
              <a:avLst/>
              <a:gdLst/>
              <a:ahLst/>
              <a:cxnLst/>
              <a:rect l="l" t="t" r="r" b="b"/>
              <a:pathLst>
                <a:path w="117475" h="777240">
                  <a:moveTo>
                    <a:pt x="0" y="777240"/>
                  </a:moveTo>
                  <a:lnTo>
                    <a:pt x="117348" y="777240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77724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18332" y="8237219"/>
              <a:ext cx="367665" cy="777240"/>
            </a:xfrm>
            <a:custGeom>
              <a:avLst/>
              <a:gdLst/>
              <a:ahLst/>
              <a:cxnLst/>
              <a:rect l="l" t="t" r="r" b="b"/>
              <a:pathLst>
                <a:path w="367664" h="777240">
                  <a:moveTo>
                    <a:pt x="367283" y="777240"/>
                  </a:moveTo>
                  <a:lnTo>
                    <a:pt x="0" y="777240"/>
                  </a:lnTo>
                  <a:lnTo>
                    <a:pt x="0" y="0"/>
                  </a:lnTo>
                  <a:lnTo>
                    <a:pt x="367283" y="0"/>
                  </a:lnTo>
                  <a:lnTo>
                    <a:pt x="367283" y="77724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221482" y="8253983"/>
            <a:ext cx="611506" cy="698500"/>
            <a:chOff x="4221479" y="8253983"/>
            <a:chExt cx="611505" cy="698500"/>
          </a:xfrm>
        </p:grpSpPr>
        <p:sp>
          <p:nvSpPr>
            <p:cNvPr id="43" name="object 43"/>
            <p:cNvSpPr/>
            <p:nvPr/>
          </p:nvSpPr>
          <p:spPr>
            <a:xfrm>
              <a:off x="4724399" y="8253983"/>
              <a:ext cx="108585" cy="698500"/>
            </a:xfrm>
            <a:custGeom>
              <a:avLst/>
              <a:gdLst/>
              <a:ahLst/>
              <a:cxnLst/>
              <a:rect l="l" t="t" r="r" b="b"/>
              <a:pathLst>
                <a:path w="108585" h="698500">
                  <a:moveTo>
                    <a:pt x="0" y="697992"/>
                  </a:moveTo>
                  <a:lnTo>
                    <a:pt x="108203" y="697992"/>
                  </a:lnTo>
                  <a:lnTo>
                    <a:pt x="108203" y="0"/>
                  </a:lnTo>
                  <a:lnTo>
                    <a:pt x="0" y="0"/>
                  </a:lnTo>
                  <a:lnTo>
                    <a:pt x="0" y="69799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21479" y="8253983"/>
              <a:ext cx="502920" cy="698500"/>
            </a:xfrm>
            <a:custGeom>
              <a:avLst/>
              <a:gdLst/>
              <a:ahLst/>
              <a:cxnLst/>
              <a:rect l="l" t="t" r="r" b="b"/>
              <a:pathLst>
                <a:path w="502920" h="698500">
                  <a:moveTo>
                    <a:pt x="502919" y="697992"/>
                  </a:moveTo>
                  <a:lnTo>
                    <a:pt x="0" y="697992"/>
                  </a:lnTo>
                  <a:lnTo>
                    <a:pt x="0" y="0"/>
                  </a:lnTo>
                  <a:lnTo>
                    <a:pt x="502919" y="0"/>
                  </a:lnTo>
                  <a:lnTo>
                    <a:pt x="502919" y="69799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8743" y="8618219"/>
              <a:ext cx="94488" cy="2743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8743" y="8311895"/>
              <a:ext cx="94487" cy="26212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521964" y="8464297"/>
            <a:ext cx="142240" cy="441959"/>
            <a:chOff x="3521963" y="8464295"/>
            <a:chExt cx="142240" cy="441959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1963" y="8822435"/>
              <a:ext cx="141732" cy="8382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1963" y="8464295"/>
              <a:ext cx="138684" cy="338328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2703563" y="8439927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5">
                <a:moveTo>
                  <a:pt x="768108" y="170675"/>
                </a:moveTo>
                <a:lnTo>
                  <a:pt x="169265" y="170675"/>
                </a:lnTo>
                <a:lnTo>
                  <a:pt x="0" y="0"/>
                </a:lnTo>
                <a:lnTo>
                  <a:pt x="0" y="367284"/>
                </a:lnTo>
                <a:lnTo>
                  <a:pt x="170700" y="196583"/>
                </a:lnTo>
                <a:lnTo>
                  <a:pt x="768108" y="196583"/>
                </a:lnTo>
                <a:lnTo>
                  <a:pt x="768108" y="170675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03578" y="3604259"/>
            <a:ext cx="2727959" cy="110642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3415286" y="2525267"/>
            <a:ext cx="452755" cy="944881"/>
            <a:chOff x="3415284" y="2525267"/>
            <a:chExt cx="452755" cy="944880"/>
          </a:xfrm>
        </p:grpSpPr>
        <p:sp>
          <p:nvSpPr>
            <p:cNvPr id="53" name="object 53"/>
            <p:cNvSpPr/>
            <p:nvPr/>
          </p:nvSpPr>
          <p:spPr>
            <a:xfrm>
              <a:off x="3758184" y="2525267"/>
              <a:ext cx="109855" cy="944880"/>
            </a:xfrm>
            <a:custGeom>
              <a:avLst/>
              <a:gdLst/>
              <a:ahLst/>
              <a:cxnLst/>
              <a:rect l="l" t="t" r="r" b="b"/>
              <a:pathLst>
                <a:path w="109854" h="944879">
                  <a:moveTo>
                    <a:pt x="0" y="944880"/>
                  </a:moveTo>
                  <a:lnTo>
                    <a:pt x="109727" y="944880"/>
                  </a:lnTo>
                  <a:lnTo>
                    <a:pt x="109727" y="0"/>
                  </a:lnTo>
                  <a:lnTo>
                    <a:pt x="0" y="0"/>
                  </a:lnTo>
                  <a:lnTo>
                    <a:pt x="0" y="94488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15284" y="2525267"/>
              <a:ext cx="342900" cy="944880"/>
            </a:xfrm>
            <a:custGeom>
              <a:avLst/>
              <a:gdLst/>
              <a:ahLst/>
              <a:cxnLst/>
              <a:rect l="l" t="t" r="r" b="b"/>
              <a:pathLst>
                <a:path w="342900" h="944879">
                  <a:moveTo>
                    <a:pt x="342900" y="944880"/>
                  </a:moveTo>
                  <a:lnTo>
                    <a:pt x="0" y="944880"/>
                  </a:lnTo>
                  <a:lnTo>
                    <a:pt x="0" y="0"/>
                  </a:lnTo>
                  <a:lnTo>
                    <a:pt x="342900" y="0"/>
                  </a:lnTo>
                  <a:lnTo>
                    <a:pt x="342900" y="94488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165091" y="2545081"/>
            <a:ext cx="570230" cy="848994"/>
            <a:chOff x="4165091" y="2545080"/>
            <a:chExt cx="570230" cy="848994"/>
          </a:xfrm>
        </p:grpSpPr>
        <p:sp>
          <p:nvSpPr>
            <p:cNvPr id="56" name="object 56"/>
            <p:cNvSpPr/>
            <p:nvPr/>
          </p:nvSpPr>
          <p:spPr>
            <a:xfrm>
              <a:off x="4634483" y="2545080"/>
              <a:ext cx="100965" cy="848994"/>
            </a:xfrm>
            <a:custGeom>
              <a:avLst/>
              <a:gdLst/>
              <a:ahLst/>
              <a:cxnLst/>
              <a:rect l="l" t="t" r="r" b="b"/>
              <a:pathLst>
                <a:path w="100964" h="848995">
                  <a:moveTo>
                    <a:pt x="0" y="848867"/>
                  </a:moveTo>
                  <a:lnTo>
                    <a:pt x="100583" y="848867"/>
                  </a:lnTo>
                  <a:lnTo>
                    <a:pt x="100583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65091" y="2545080"/>
              <a:ext cx="469900" cy="848994"/>
            </a:xfrm>
            <a:custGeom>
              <a:avLst/>
              <a:gdLst/>
              <a:ahLst/>
              <a:cxnLst/>
              <a:rect l="l" t="t" r="r" b="b"/>
              <a:pathLst>
                <a:path w="469900" h="848995">
                  <a:moveTo>
                    <a:pt x="469391" y="848867"/>
                  </a:moveTo>
                  <a:lnTo>
                    <a:pt x="0" y="848867"/>
                  </a:lnTo>
                  <a:lnTo>
                    <a:pt x="0" y="0"/>
                  </a:lnTo>
                  <a:lnTo>
                    <a:pt x="469391" y="0"/>
                  </a:lnTo>
                  <a:lnTo>
                    <a:pt x="469391" y="848867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5591" y="2994659"/>
              <a:ext cx="92964" cy="114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5591" y="2833116"/>
              <a:ext cx="94488" cy="134111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3863340" y="2971801"/>
            <a:ext cx="205740" cy="26034"/>
          </a:xfrm>
          <a:custGeom>
            <a:avLst/>
            <a:gdLst/>
            <a:ahLst/>
            <a:cxnLst/>
            <a:rect l="l" t="t" r="r" b="b"/>
            <a:pathLst>
              <a:path w="205739" h="26035">
                <a:moveTo>
                  <a:pt x="0" y="25908"/>
                </a:moveTo>
                <a:lnTo>
                  <a:pt x="0" y="1524"/>
                </a:lnTo>
                <a:lnTo>
                  <a:pt x="205740" y="0"/>
                </a:lnTo>
                <a:lnTo>
                  <a:pt x="205740" y="24383"/>
                </a:lnTo>
                <a:lnTo>
                  <a:pt x="0" y="2590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71660" y="2731020"/>
            <a:ext cx="142240" cy="553721"/>
          </a:xfrm>
          <a:custGeom>
            <a:avLst/>
            <a:gdLst/>
            <a:ahLst/>
            <a:cxnLst/>
            <a:rect l="l" t="t" r="r" b="b"/>
            <a:pathLst>
              <a:path w="142239" h="553720">
                <a:moveTo>
                  <a:pt x="138684" y="326123"/>
                </a:moveTo>
                <a:lnTo>
                  <a:pt x="70104" y="370319"/>
                </a:lnTo>
                <a:lnTo>
                  <a:pt x="3048" y="327647"/>
                </a:lnTo>
                <a:lnTo>
                  <a:pt x="3048" y="358127"/>
                </a:lnTo>
                <a:lnTo>
                  <a:pt x="47244" y="385559"/>
                </a:lnTo>
                <a:lnTo>
                  <a:pt x="3048" y="414515"/>
                </a:lnTo>
                <a:lnTo>
                  <a:pt x="3048" y="444995"/>
                </a:lnTo>
                <a:lnTo>
                  <a:pt x="70104" y="400799"/>
                </a:lnTo>
                <a:lnTo>
                  <a:pt x="138684" y="446519"/>
                </a:lnTo>
                <a:lnTo>
                  <a:pt x="138684" y="416039"/>
                </a:lnTo>
                <a:lnTo>
                  <a:pt x="94488" y="385559"/>
                </a:lnTo>
                <a:lnTo>
                  <a:pt x="138684" y="356603"/>
                </a:lnTo>
                <a:lnTo>
                  <a:pt x="138684" y="326123"/>
                </a:lnTo>
                <a:close/>
              </a:path>
              <a:path w="142239" h="553720">
                <a:moveTo>
                  <a:pt x="138684" y="228587"/>
                </a:moveTo>
                <a:lnTo>
                  <a:pt x="115824" y="228587"/>
                </a:lnTo>
                <a:lnTo>
                  <a:pt x="115824" y="274307"/>
                </a:lnTo>
                <a:lnTo>
                  <a:pt x="100584" y="260591"/>
                </a:lnTo>
                <a:lnTo>
                  <a:pt x="67056" y="236207"/>
                </a:lnTo>
                <a:lnTo>
                  <a:pt x="41148" y="230111"/>
                </a:lnTo>
                <a:lnTo>
                  <a:pt x="33528" y="230111"/>
                </a:lnTo>
                <a:lnTo>
                  <a:pt x="27432" y="231635"/>
                </a:lnTo>
                <a:lnTo>
                  <a:pt x="21336" y="236207"/>
                </a:lnTo>
                <a:lnTo>
                  <a:pt x="13716" y="239255"/>
                </a:lnTo>
                <a:lnTo>
                  <a:pt x="9144" y="243827"/>
                </a:lnTo>
                <a:lnTo>
                  <a:pt x="6096" y="251447"/>
                </a:lnTo>
                <a:lnTo>
                  <a:pt x="1524" y="257543"/>
                </a:lnTo>
                <a:lnTo>
                  <a:pt x="0" y="263639"/>
                </a:lnTo>
                <a:lnTo>
                  <a:pt x="0" y="271259"/>
                </a:lnTo>
                <a:lnTo>
                  <a:pt x="20269" y="309270"/>
                </a:lnTo>
                <a:lnTo>
                  <a:pt x="48768" y="316979"/>
                </a:lnTo>
                <a:lnTo>
                  <a:pt x="48768" y="291071"/>
                </a:lnTo>
                <a:lnTo>
                  <a:pt x="41148" y="291071"/>
                </a:lnTo>
                <a:lnTo>
                  <a:pt x="35052" y="289547"/>
                </a:lnTo>
                <a:lnTo>
                  <a:pt x="30480" y="286499"/>
                </a:lnTo>
                <a:lnTo>
                  <a:pt x="27432" y="281927"/>
                </a:lnTo>
                <a:lnTo>
                  <a:pt x="24384" y="278879"/>
                </a:lnTo>
                <a:lnTo>
                  <a:pt x="24384" y="268211"/>
                </a:lnTo>
                <a:lnTo>
                  <a:pt x="25908" y="263639"/>
                </a:lnTo>
                <a:lnTo>
                  <a:pt x="30480" y="260591"/>
                </a:lnTo>
                <a:lnTo>
                  <a:pt x="33528" y="257543"/>
                </a:lnTo>
                <a:lnTo>
                  <a:pt x="38100" y="256019"/>
                </a:lnTo>
                <a:lnTo>
                  <a:pt x="47244" y="256019"/>
                </a:lnTo>
                <a:lnTo>
                  <a:pt x="83820" y="280403"/>
                </a:lnTo>
                <a:lnTo>
                  <a:pt x="126492" y="320027"/>
                </a:lnTo>
                <a:lnTo>
                  <a:pt x="138684" y="320027"/>
                </a:lnTo>
                <a:lnTo>
                  <a:pt x="138684" y="228587"/>
                </a:lnTo>
                <a:close/>
              </a:path>
              <a:path w="142239" h="553720">
                <a:moveTo>
                  <a:pt x="138684" y="126479"/>
                </a:moveTo>
                <a:lnTo>
                  <a:pt x="82296" y="126479"/>
                </a:lnTo>
                <a:lnTo>
                  <a:pt x="82296" y="114287"/>
                </a:lnTo>
                <a:lnTo>
                  <a:pt x="70104" y="114287"/>
                </a:lnTo>
                <a:lnTo>
                  <a:pt x="70104" y="150863"/>
                </a:lnTo>
                <a:lnTo>
                  <a:pt x="82296" y="150863"/>
                </a:lnTo>
                <a:lnTo>
                  <a:pt x="82296" y="138671"/>
                </a:lnTo>
                <a:lnTo>
                  <a:pt x="138684" y="138671"/>
                </a:lnTo>
                <a:lnTo>
                  <a:pt x="138684" y="126479"/>
                </a:lnTo>
                <a:close/>
              </a:path>
              <a:path w="142239" h="553720">
                <a:moveTo>
                  <a:pt x="138696" y="181343"/>
                </a:moveTo>
                <a:lnTo>
                  <a:pt x="137172" y="178295"/>
                </a:lnTo>
                <a:lnTo>
                  <a:pt x="135648" y="173723"/>
                </a:lnTo>
                <a:lnTo>
                  <a:pt x="134124" y="170675"/>
                </a:lnTo>
                <a:lnTo>
                  <a:pt x="128028" y="164579"/>
                </a:lnTo>
                <a:lnTo>
                  <a:pt x="126504" y="163817"/>
                </a:lnTo>
                <a:lnTo>
                  <a:pt x="126504" y="182867"/>
                </a:lnTo>
                <a:lnTo>
                  <a:pt x="126504" y="199631"/>
                </a:lnTo>
                <a:lnTo>
                  <a:pt x="82308" y="199631"/>
                </a:lnTo>
                <a:lnTo>
                  <a:pt x="82308" y="185915"/>
                </a:lnTo>
                <a:lnTo>
                  <a:pt x="83832" y="181343"/>
                </a:lnTo>
                <a:lnTo>
                  <a:pt x="92976" y="172199"/>
                </a:lnTo>
                <a:lnTo>
                  <a:pt x="97548" y="170675"/>
                </a:lnTo>
                <a:lnTo>
                  <a:pt x="109740" y="170675"/>
                </a:lnTo>
                <a:lnTo>
                  <a:pt x="114312" y="172199"/>
                </a:lnTo>
                <a:lnTo>
                  <a:pt x="123456" y="176771"/>
                </a:lnTo>
                <a:lnTo>
                  <a:pt x="126504" y="182867"/>
                </a:lnTo>
                <a:lnTo>
                  <a:pt x="126504" y="163817"/>
                </a:lnTo>
                <a:lnTo>
                  <a:pt x="124980" y="163055"/>
                </a:lnTo>
                <a:lnTo>
                  <a:pt x="111264" y="158483"/>
                </a:lnTo>
                <a:lnTo>
                  <a:pt x="97548" y="158483"/>
                </a:lnTo>
                <a:lnTo>
                  <a:pt x="91452" y="160007"/>
                </a:lnTo>
                <a:lnTo>
                  <a:pt x="86880" y="163055"/>
                </a:lnTo>
                <a:lnTo>
                  <a:pt x="80784" y="166103"/>
                </a:lnTo>
                <a:lnTo>
                  <a:pt x="76212" y="170675"/>
                </a:lnTo>
                <a:lnTo>
                  <a:pt x="74688" y="175247"/>
                </a:lnTo>
                <a:lnTo>
                  <a:pt x="71640" y="179819"/>
                </a:lnTo>
                <a:lnTo>
                  <a:pt x="70116" y="187439"/>
                </a:lnTo>
                <a:lnTo>
                  <a:pt x="70116" y="211823"/>
                </a:lnTo>
                <a:lnTo>
                  <a:pt x="138696" y="211823"/>
                </a:lnTo>
                <a:lnTo>
                  <a:pt x="138696" y="199631"/>
                </a:lnTo>
                <a:lnTo>
                  <a:pt x="138696" y="181343"/>
                </a:lnTo>
                <a:close/>
              </a:path>
              <a:path w="142239" h="553720">
                <a:moveTo>
                  <a:pt x="138696" y="74663"/>
                </a:moveTo>
                <a:lnTo>
                  <a:pt x="126504" y="74663"/>
                </a:lnTo>
                <a:lnTo>
                  <a:pt x="126504" y="92964"/>
                </a:lnTo>
                <a:lnTo>
                  <a:pt x="70104" y="92964"/>
                </a:lnTo>
                <a:lnTo>
                  <a:pt x="70104" y="105156"/>
                </a:lnTo>
                <a:lnTo>
                  <a:pt x="138696" y="105156"/>
                </a:lnTo>
                <a:lnTo>
                  <a:pt x="138696" y="74663"/>
                </a:lnTo>
                <a:close/>
              </a:path>
              <a:path w="142239" h="553720">
                <a:moveTo>
                  <a:pt x="138696" y="0"/>
                </a:moveTo>
                <a:lnTo>
                  <a:pt x="112788" y="10947"/>
                </a:lnTo>
                <a:lnTo>
                  <a:pt x="112788" y="22860"/>
                </a:lnTo>
                <a:lnTo>
                  <a:pt x="112788" y="44196"/>
                </a:lnTo>
                <a:lnTo>
                  <a:pt x="88404" y="33528"/>
                </a:lnTo>
                <a:lnTo>
                  <a:pt x="112788" y="22860"/>
                </a:lnTo>
                <a:lnTo>
                  <a:pt x="112788" y="10947"/>
                </a:lnTo>
                <a:lnTo>
                  <a:pt x="70116" y="28956"/>
                </a:lnTo>
                <a:lnTo>
                  <a:pt x="70116" y="39624"/>
                </a:lnTo>
                <a:lnTo>
                  <a:pt x="138696" y="67056"/>
                </a:lnTo>
                <a:lnTo>
                  <a:pt x="138696" y="54864"/>
                </a:lnTo>
                <a:lnTo>
                  <a:pt x="124980" y="48768"/>
                </a:lnTo>
                <a:lnTo>
                  <a:pt x="124980" y="44196"/>
                </a:lnTo>
                <a:lnTo>
                  <a:pt x="124980" y="22860"/>
                </a:lnTo>
                <a:lnTo>
                  <a:pt x="124980" y="18288"/>
                </a:lnTo>
                <a:lnTo>
                  <a:pt x="138696" y="13716"/>
                </a:lnTo>
                <a:lnTo>
                  <a:pt x="138696" y="0"/>
                </a:lnTo>
                <a:close/>
              </a:path>
              <a:path w="142239" h="553720">
                <a:moveTo>
                  <a:pt x="141744" y="495300"/>
                </a:moveTo>
                <a:lnTo>
                  <a:pt x="140220" y="487680"/>
                </a:lnTo>
                <a:lnTo>
                  <a:pt x="139458" y="486156"/>
                </a:lnTo>
                <a:lnTo>
                  <a:pt x="137172" y="481584"/>
                </a:lnTo>
                <a:lnTo>
                  <a:pt x="135953" y="478536"/>
                </a:lnTo>
                <a:lnTo>
                  <a:pt x="134124" y="473964"/>
                </a:lnTo>
                <a:lnTo>
                  <a:pt x="121932" y="464807"/>
                </a:lnTo>
                <a:lnTo>
                  <a:pt x="117360" y="462521"/>
                </a:lnTo>
                <a:lnTo>
                  <a:pt x="117360" y="499872"/>
                </a:lnTo>
                <a:lnTo>
                  <a:pt x="117360" y="512064"/>
                </a:lnTo>
                <a:lnTo>
                  <a:pt x="115836" y="516636"/>
                </a:lnTo>
                <a:lnTo>
                  <a:pt x="112788" y="521208"/>
                </a:lnTo>
                <a:lnTo>
                  <a:pt x="103644" y="527304"/>
                </a:lnTo>
                <a:lnTo>
                  <a:pt x="92976" y="527304"/>
                </a:lnTo>
                <a:lnTo>
                  <a:pt x="88404" y="524256"/>
                </a:lnTo>
                <a:lnTo>
                  <a:pt x="85356" y="521208"/>
                </a:lnTo>
                <a:lnTo>
                  <a:pt x="80784" y="516636"/>
                </a:lnTo>
                <a:lnTo>
                  <a:pt x="79260" y="512064"/>
                </a:lnTo>
                <a:lnTo>
                  <a:pt x="79260" y="499872"/>
                </a:lnTo>
                <a:lnTo>
                  <a:pt x="80784" y="495300"/>
                </a:lnTo>
                <a:lnTo>
                  <a:pt x="83832" y="492252"/>
                </a:lnTo>
                <a:lnTo>
                  <a:pt x="88404" y="487680"/>
                </a:lnTo>
                <a:lnTo>
                  <a:pt x="92976" y="486156"/>
                </a:lnTo>
                <a:lnTo>
                  <a:pt x="105168" y="486156"/>
                </a:lnTo>
                <a:lnTo>
                  <a:pt x="108216" y="487680"/>
                </a:lnTo>
                <a:lnTo>
                  <a:pt x="112788" y="490728"/>
                </a:lnTo>
                <a:lnTo>
                  <a:pt x="115836" y="495300"/>
                </a:lnTo>
                <a:lnTo>
                  <a:pt x="117360" y="499872"/>
                </a:lnTo>
                <a:lnTo>
                  <a:pt x="117360" y="462521"/>
                </a:lnTo>
                <a:lnTo>
                  <a:pt x="115836" y="461759"/>
                </a:lnTo>
                <a:lnTo>
                  <a:pt x="108216" y="460235"/>
                </a:lnTo>
                <a:lnTo>
                  <a:pt x="92976" y="460235"/>
                </a:lnTo>
                <a:lnTo>
                  <a:pt x="86880" y="461759"/>
                </a:lnTo>
                <a:lnTo>
                  <a:pt x="74688" y="467855"/>
                </a:lnTo>
                <a:lnTo>
                  <a:pt x="70116" y="472440"/>
                </a:lnTo>
                <a:lnTo>
                  <a:pt x="65544" y="478536"/>
                </a:lnTo>
                <a:lnTo>
                  <a:pt x="60972" y="473964"/>
                </a:lnTo>
                <a:lnTo>
                  <a:pt x="56400" y="470916"/>
                </a:lnTo>
                <a:lnTo>
                  <a:pt x="54876" y="470408"/>
                </a:lnTo>
                <a:lnTo>
                  <a:pt x="54876" y="501396"/>
                </a:lnTo>
                <a:lnTo>
                  <a:pt x="54876" y="510540"/>
                </a:lnTo>
                <a:lnTo>
                  <a:pt x="53352" y="513588"/>
                </a:lnTo>
                <a:lnTo>
                  <a:pt x="47256" y="519684"/>
                </a:lnTo>
                <a:lnTo>
                  <a:pt x="44208" y="521208"/>
                </a:lnTo>
                <a:lnTo>
                  <a:pt x="35064" y="521208"/>
                </a:lnTo>
                <a:lnTo>
                  <a:pt x="32016" y="519684"/>
                </a:lnTo>
                <a:lnTo>
                  <a:pt x="25920" y="513588"/>
                </a:lnTo>
                <a:lnTo>
                  <a:pt x="24396" y="510540"/>
                </a:lnTo>
                <a:lnTo>
                  <a:pt x="24396" y="502920"/>
                </a:lnTo>
                <a:lnTo>
                  <a:pt x="25920" y="498348"/>
                </a:lnTo>
                <a:lnTo>
                  <a:pt x="28968" y="495300"/>
                </a:lnTo>
                <a:lnTo>
                  <a:pt x="35064" y="492252"/>
                </a:lnTo>
                <a:lnTo>
                  <a:pt x="44208" y="492252"/>
                </a:lnTo>
                <a:lnTo>
                  <a:pt x="50304" y="495300"/>
                </a:lnTo>
                <a:lnTo>
                  <a:pt x="53352" y="498348"/>
                </a:lnTo>
                <a:lnTo>
                  <a:pt x="54876" y="501396"/>
                </a:lnTo>
                <a:lnTo>
                  <a:pt x="54876" y="470408"/>
                </a:lnTo>
                <a:lnTo>
                  <a:pt x="51828" y="469379"/>
                </a:lnTo>
                <a:lnTo>
                  <a:pt x="47256" y="466331"/>
                </a:lnTo>
                <a:lnTo>
                  <a:pt x="32016" y="466331"/>
                </a:lnTo>
                <a:lnTo>
                  <a:pt x="1536" y="490728"/>
                </a:lnTo>
                <a:lnTo>
                  <a:pt x="12" y="498348"/>
                </a:lnTo>
                <a:lnTo>
                  <a:pt x="25" y="513651"/>
                </a:lnTo>
                <a:lnTo>
                  <a:pt x="1536" y="521208"/>
                </a:lnTo>
                <a:lnTo>
                  <a:pt x="7632" y="533400"/>
                </a:lnTo>
                <a:lnTo>
                  <a:pt x="12204" y="537972"/>
                </a:lnTo>
                <a:lnTo>
                  <a:pt x="18300" y="541020"/>
                </a:lnTo>
                <a:lnTo>
                  <a:pt x="24396" y="545592"/>
                </a:lnTo>
                <a:lnTo>
                  <a:pt x="30492" y="547116"/>
                </a:lnTo>
                <a:lnTo>
                  <a:pt x="42684" y="547116"/>
                </a:lnTo>
                <a:lnTo>
                  <a:pt x="51828" y="544068"/>
                </a:lnTo>
                <a:lnTo>
                  <a:pt x="60972" y="537972"/>
                </a:lnTo>
                <a:lnTo>
                  <a:pt x="65544" y="533400"/>
                </a:lnTo>
                <a:lnTo>
                  <a:pt x="74688" y="545592"/>
                </a:lnTo>
                <a:lnTo>
                  <a:pt x="86880" y="551688"/>
                </a:lnTo>
                <a:lnTo>
                  <a:pt x="92976" y="553212"/>
                </a:lnTo>
                <a:lnTo>
                  <a:pt x="108216" y="553212"/>
                </a:lnTo>
                <a:lnTo>
                  <a:pt x="136410" y="533400"/>
                </a:lnTo>
                <a:lnTo>
                  <a:pt x="137172" y="531876"/>
                </a:lnTo>
                <a:lnTo>
                  <a:pt x="141744" y="505968"/>
                </a:lnTo>
                <a:lnTo>
                  <a:pt x="141744" y="495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56405" y="3176017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4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4" y="0"/>
                </a:lnTo>
                <a:lnTo>
                  <a:pt x="24384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56405" y="3008375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19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56405" y="2840735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19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6405" y="2673095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19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56394" y="2500883"/>
            <a:ext cx="24766" cy="100330"/>
          </a:xfrm>
          <a:custGeom>
            <a:avLst/>
            <a:gdLst/>
            <a:ahLst/>
            <a:cxnLst/>
            <a:rect l="l" t="t" r="r" b="b"/>
            <a:pathLst>
              <a:path w="24764" h="100330">
                <a:moveTo>
                  <a:pt x="24384" y="0"/>
                </a:moveTo>
                <a:lnTo>
                  <a:pt x="6096" y="0"/>
                </a:lnTo>
                <a:lnTo>
                  <a:pt x="6096" y="12700"/>
                </a:lnTo>
                <a:lnTo>
                  <a:pt x="0" y="12700"/>
                </a:lnTo>
                <a:lnTo>
                  <a:pt x="0" y="24130"/>
                </a:lnTo>
                <a:lnTo>
                  <a:pt x="0" y="100330"/>
                </a:lnTo>
                <a:lnTo>
                  <a:pt x="24384" y="100330"/>
                </a:lnTo>
                <a:lnTo>
                  <a:pt x="24384" y="24384"/>
                </a:lnTo>
                <a:lnTo>
                  <a:pt x="24384" y="24130"/>
                </a:lnTo>
                <a:lnTo>
                  <a:pt x="24384" y="12700"/>
                </a:lnTo>
                <a:lnTo>
                  <a:pt x="24384" y="12192"/>
                </a:lnTo>
                <a:lnTo>
                  <a:pt x="243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94859" y="2500885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27219" y="2500885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2" y="0"/>
                </a:lnTo>
                <a:lnTo>
                  <a:pt x="96012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59579" y="2500885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1" y="24384"/>
                </a:moveTo>
                <a:lnTo>
                  <a:pt x="0" y="24384"/>
                </a:lnTo>
                <a:lnTo>
                  <a:pt x="0" y="0"/>
                </a:lnTo>
                <a:lnTo>
                  <a:pt x="96011" y="0"/>
                </a:lnTo>
                <a:lnTo>
                  <a:pt x="96011" y="243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14787" y="2500884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19">
                <a:moveTo>
                  <a:pt x="73152" y="0"/>
                </a:moveTo>
                <a:lnTo>
                  <a:pt x="0" y="0"/>
                </a:lnTo>
                <a:lnTo>
                  <a:pt x="0" y="24130"/>
                </a:lnTo>
                <a:lnTo>
                  <a:pt x="0" y="45720"/>
                </a:lnTo>
                <a:lnTo>
                  <a:pt x="24384" y="45720"/>
                </a:lnTo>
                <a:lnTo>
                  <a:pt x="24384" y="24130"/>
                </a:lnTo>
                <a:lnTo>
                  <a:pt x="73152" y="24130"/>
                </a:lnTo>
                <a:lnTo>
                  <a:pt x="73152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4114803" y="2618233"/>
            <a:ext cx="123825" cy="832485"/>
            <a:chOff x="4114800" y="2618231"/>
            <a:chExt cx="123825" cy="832485"/>
          </a:xfrm>
        </p:grpSpPr>
        <p:sp>
          <p:nvSpPr>
            <p:cNvPr id="72" name="object 72"/>
            <p:cNvSpPr/>
            <p:nvPr/>
          </p:nvSpPr>
          <p:spPr>
            <a:xfrm>
              <a:off x="4126991" y="2618231"/>
              <a:ext cx="0" cy="765175"/>
            </a:xfrm>
            <a:custGeom>
              <a:avLst/>
              <a:gdLst/>
              <a:ahLst/>
              <a:cxnLst/>
              <a:rect l="l" t="t" r="r" b="b"/>
              <a:pathLst>
                <a:path h="765175">
                  <a:moveTo>
                    <a:pt x="0" y="0"/>
                  </a:moveTo>
                  <a:lnTo>
                    <a:pt x="0" y="765048"/>
                  </a:lnTo>
                </a:path>
              </a:pathLst>
            </a:custGeom>
            <a:ln w="24383">
              <a:solidFill>
                <a:srgbClr val="1F386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43756" y="3425951"/>
              <a:ext cx="94615" cy="24765"/>
            </a:xfrm>
            <a:custGeom>
              <a:avLst/>
              <a:gdLst/>
              <a:ahLst/>
              <a:cxnLst/>
              <a:rect l="l" t="t" r="r" b="b"/>
              <a:pathLst>
                <a:path w="94614" h="24764">
                  <a:moveTo>
                    <a:pt x="94487" y="24383"/>
                  </a:moveTo>
                  <a:lnTo>
                    <a:pt x="0" y="24383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2438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4309871" y="3425954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77511" y="3425954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45139" y="3342134"/>
            <a:ext cx="135890" cy="108586"/>
          </a:xfrm>
          <a:custGeom>
            <a:avLst/>
            <a:gdLst/>
            <a:ahLst/>
            <a:cxnLst/>
            <a:rect l="l" t="t" r="r" b="b"/>
            <a:pathLst>
              <a:path w="135889" h="108585">
                <a:moveTo>
                  <a:pt x="96012" y="83820"/>
                </a:moveTo>
                <a:lnTo>
                  <a:pt x="0" y="83820"/>
                </a:lnTo>
                <a:lnTo>
                  <a:pt x="0" y="108204"/>
                </a:lnTo>
                <a:lnTo>
                  <a:pt x="96012" y="108204"/>
                </a:lnTo>
                <a:lnTo>
                  <a:pt x="96012" y="83820"/>
                </a:lnTo>
                <a:close/>
              </a:path>
              <a:path w="135889" h="108585">
                <a:moveTo>
                  <a:pt x="135636" y="0"/>
                </a:moveTo>
                <a:lnTo>
                  <a:pt x="111252" y="0"/>
                </a:lnTo>
                <a:lnTo>
                  <a:pt x="111252" y="96012"/>
                </a:lnTo>
                <a:lnTo>
                  <a:pt x="135636" y="96012"/>
                </a:lnTo>
                <a:lnTo>
                  <a:pt x="13563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14232" y="2802638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4">
                <a:moveTo>
                  <a:pt x="768108" y="170700"/>
                </a:moveTo>
                <a:lnTo>
                  <a:pt x="170700" y="170700"/>
                </a:lnTo>
                <a:lnTo>
                  <a:pt x="0" y="0"/>
                </a:lnTo>
                <a:lnTo>
                  <a:pt x="0" y="367284"/>
                </a:lnTo>
                <a:lnTo>
                  <a:pt x="170789" y="195084"/>
                </a:lnTo>
                <a:lnTo>
                  <a:pt x="768108" y="195084"/>
                </a:lnTo>
                <a:lnTo>
                  <a:pt x="768108" y="17070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3413762" y="1306068"/>
            <a:ext cx="2105025" cy="1007744"/>
            <a:chOff x="3413759" y="1306067"/>
            <a:chExt cx="2105025" cy="1007744"/>
          </a:xfrm>
        </p:grpSpPr>
        <p:sp>
          <p:nvSpPr>
            <p:cNvPr id="79" name="object 79"/>
            <p:cNvSpPr/>
            <p:nvPr/>
          </p:nvSpPr>
          <p:spPr>
            <a:xfrm>
              <a:off x="3745991" y="1339595"/>
              <a:ext cx="117475" cy="960119"/>
            </a:xfrm>
            <a:custGeom>
              <a:avLst/>
              <a:gdLst/>
              <a:ahLst/>
              <a:cxnLst/>
              <a:rect l="l" t="t" r="r" b="b"/>
              <a:pathLst>
                <a:path w="117475" h="960119">
                  <a:moveTo>
                    <a:pt x="0" y="960120"/>
                  </a:moveTo>
                  <a:lnTo>
                    <a:pt x="117348" y="960120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9601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13759" y="1339595"/>
              <a:ext cx="332740" cy="960119"/>
            </a:xfrm>
            <a:custGeom>
              <a:avLst/>
              <a:gdLst/>
              <a:ahLst/>
              <a:cxnLst/>
              <a:rect l="l" t="t" r="r" b="b"/>
              <a:pathLst>
                <a:path w="332739" h="960119">
                  <a:moveTo>
                    <a:pt x="332232" y="960120"/>
                  </a:moveTo>
                  <a:lnTo>
                    <a:pt x="0" y="960120"/>
                  </a:lnTo>
                  <a:lnTo>
                    <a:pt x="0" y="0"/>
                  </a:lnTo>
                  <a:lnTo>
                    <a:pt x="332232" y="0"/>
                  </a:lnTo>
                  <a:lnTo>
                    <a:pt x="332232" y="96012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509772" y="1988820"/>
              <a:ext cx="151130" cy="59690"/>
            </a:xfrm>
            <a:custGeom>
              <a:avLst/>
              <a:gdLst/>
              <a:ahLst/>
              <a:cxnLst/>
              <a:rect l="l" t="t" r="r" b="b"/>
              <a:pathLst>
                <a:path w="151129" h="59689">
                  <a:moveTo>
                    <a:pt x="25908" y="59435"/>
                  </a:moveTo>
                  <a:lnTo>
                    <a:pt x="0" y="42671"/>
                  </a:lnTo>
                  <a:lnTo>
                    <a:pt x="0" y="0"/>
                  </a:lnTo>
                  <a:lnTo>
                    <a:pt x="150875" y="0"/>
                  </a:lnTo>
                  <a:lnTo>
                    <a:pt x="150875" y="27431"/>
                  </a:lnTo>
                  <a:lnTo>
                    <a:pt x="25908" y="27431"/>
                  </a:lnTo>
                  <a:lnTo>
                    <a:pt x="25908" y="59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6723" y="1580387"/>
              <a:ext cx="156972" cy="36118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845051" y="2287524"/>
              <a:ext cx="1673860" cy="26034"/>
            </a:xfrm>
            <a:custGeom>
              <a:avLst/>
              <a:gdLst/>
              <a:ahLst/>
              <a:cxnLst/>
              <a:rect l="l" t="t" r="r" b="b"/>
              <a:pathLst>
                <a:path w="1673860" h="26035">
                  <a:moveTo>
                    <a:pt x="1673351" y="25908"/>
                  </a:moveTo>
                  <a:lnTo>
                    <a:pt x="0" y="24383"/>
                  </a:lnTo>
                  <a:lnTo>
                    <a:pt x="0" y="0"/>
                  </a:lnTo>
                  <a:lnTo>
                    <a:pt x="1673351" y="1524"/>
                  </a:lnTo>
                  <a:lnTo>
                    <a:pt x="1673351" y="259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4839" y="2115312"/>
              <a:ext cx="103631" cy="10363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666488" y="1306067"/>
              <a:ext cx="117475" cy="820419"/>
            </a:xfrm>
            <a:custGeom>
              <a:avLst/>
              <a:gdLst/>
              <a:ahLst/>
              <a:cxnLst/>
              <a:rect l="l" t="t" r="r" b="b"/>
              <a:pathLst>
                <a:path w="117475" h="820419">
                  <a:moveTo>
                    <a:pt x="0" y="819912"/>
                  </a:moveTo>
                  <a:lnTo>
                    <a:pt x="117347" y="819912"/>
                  </a:lnTo>
                  <a:lnTo>
                    <a:pt x="117347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168139" y="1306067"/>
              <a:ext cx="498475" cy="820419"/>
            </a:xfrm>
            <a:custGeom>
              <a:avLst/>
              <a:gdLst/>
              <a:ahLst/>
              <a:cxnLst/>
              <a:rect l="l" t="t" r="r" b="b"/>
              <a:pathLst>
                <a:path w="498475" h="820419">
                  <a:moveTo>
                    <a:pt x="498348" y="819912"/>
                  </a:moveTo>
                  <a:lnTo>
                    <a:pt x="0" y="819912"/>
                  </a:lnTo>
                  <a:lnTo>
                    <a:pt x="0" y="0"/>
                  </a:lnTo>
                  <a:lnTo>
                    <a:pt x="498348" y="0"/>
                  </a:lnTo>
                  <a:lnTo>
                    <a:pt x="498348" y="81991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3879" y="1578864"/>
              <a:ext cx="94488" cy="275843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5347717" y="1306071"/>
            <a:ext cx="405765" cy="814069"/>
            <a:chOff x="5347715" y="1306067"/>
            <a:chExt cx="405765" cy="814069"/>
          </a:xfrm>
        </p:grpSpPr>
        <p:sp>
          <p:nvSpPr>
            <p:cNvPr id="89" name="object 89"/>
            <p:cNvSpPr/>
            <p:nvPr/>
          </p:nvSpPr>
          <p:spPr>
            <a:xfrm>
              <a:off x="5635751" y="1306067"/>
              <a:ext cx="117475" cy="814069"/>
            </a:xfrm>
            <a:custGeom>
              <a:avLst/>
              <a:gdLst/>
              <a:ahLst/>
              <a:cxnLst/>
              <a:rect l="l" t="t" r="r" b="b"/>
              <a:pathLst>
                <a:path w="117475" h="814069">
                  <a:moveTo>
                    <a:pt x="0" y="813816"/>
                  </a:moveTo>
                  <a:lnTo>
                    <a:pt x="117348" y="813816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81381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347715" y="1306067"/>
              <a:ext cx="288290" cy="814069"/>
            </a:xfrm>
            <a:custGeom>
              <a:avLst/>
              <a:gdLst/>
              <a:ahLst/>
              <a:cxnLst/>
              <a:rect l="l" t="t" r="r" b="b"/>
              <a:pathLst>
                <a:path w="288289" h="814069">
                  <a:moveTo>
                    <a:pt x="288035" y="813816"/>
                  </a:moveTo>
                  <a:lnTo>
                    <a:pt x="0" y="813816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813816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48299" y="1577340"/>
              <a:ext cx="94488" cy="274319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2714232" y="1616966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4">
                <a:moveTo>
                  <a:pt x="768108" y="170688"/>
                </a:moveTo>
                <a:lnTo>
                  <a:pt x="170688" y="170688"/>
                </a:lnTo>
                <a:lnTo>
                  <a:pt x="0" y="0"/>
                </a:lnTo>
                <a:lnTo>
                  <a:pt x="0" y="367296"/>
                </a:lnTo>
                <a:lnTo>
                  <a:pt x="170789" y="195084"/>
                </a:lnTo>
                <a:lnTo>
                  <a:pt x="768108" y="195084"/>
                </a:lnTo>
                <a:lnTo>
                  <a:pt x="768108" y="1706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3416809" y="117347"/>
            <a:ext cx="2125980" cy="1028701"/>
            <a:chOff x="3416808" y="117347"/>
            <a:chExt cx="2125980" cy="1028700"/>
          </a:xfrm>
        </p:grpSpPr>
        <p:sp>
          <p:nvSpPr>
            <p:cNvPr id="94" name="object 94"/>
            <p:cNvSpPr/>
            <p:nvPr/>
          </p:nvSpPr>
          <p:spPr>
            <a:xfrm>
              <a:off x="3742944" y="117347"/>
              <a:ext cx="114300" cy="1026160"/>
            </a:xfrm>
            <a:custGeom>
              <a:avLst/>
              <a:gdLst/>
              <a:ahLst/>
              <a:cxnLst/>
              <a:rect l="l" t="t" r="r" b="b"/>
              <a:pathLst>
                <a:path w="114300" h="1026160">
                  <a:moveTo>
                    <a:pt x="0" y="1025651"/>
                  </a:moveTo>
                  <a:lnTo>
                    <a:pt x="114300" y="1025651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02565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16808" y="117347"/>
              <a:ext cx="326390" cy="1026160"/>
            </a:xfrm>
            <a:custGeom>
              <a:avLst/>
              <a:gdLst/>
              <a:ahLst/>
              <a:cxnLst/>
              <a:rect l="l" t="t" r="r" b="b"/>
              <a:pathLst>
                <a:path w="326389" h="1026160">
                  <a:moveTo>
                    <a:pt x="326135" y="1025651"/>
                  </a:moveTo>
                  <a:lnTo>
                    <a:pt x="0" y="1025651"/>
                  </a:lnTo>
                  <a:lnTo>
                    <a:pt x="0" y="0"/>
                  </a:lnTo>
                  <a:lnTo>
                    <a:pt x="326135" y="0"/>
                  </a:lnTo>
                  <a:lnTo>
                    <a:pt x="326135" y="102565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12820" y="295668"/>
              <a:ext cx="142240" cy="649605"/>
            </a:xfrm>
            <a:custGeom>
              <a:avLst/>
              <a:gdLst/>
              <a:ahLst/>
              <a:cxnLst/>
              <a:rect l="l" t="t" r="r" b="b"/>
              <a:pathLst>
                <a:path w="142239" h="649605">
                  <a:moveTo>
                    <a:pt x="138671" y="595871"/>
                  </a:moveTo>
                  <a:lnTo>
                    <a:pt x="3035" y="595871"/>
                  </a:lnTo>
                  <a:lnTo>
                    <a:pt x="3035" y="633971"/>
                  </a:lnTo>
                  <a:lnTo>
                    <a:pt x="25895" y="649211"/>
                  </a:lnTo>
                  <a:lnTo>
                    <a:pt x="25895" y="621779"/>
                  </a:lnTo>
                  <a:lnTo>
                    <a:pt x="138671" y="621779"/>
                  </a:lnTo>
                  <a:lnTo>
                    <a:pt x="138671" y="595871"/>
                  </a:lnTo>
                  <a:close/>
                </a:path>
                <a:path w="142239" h="649605">
                  <a:moveTo>
                    <a:pt x="138671" y="181343"/>
                  </a:moveTo>
                  <a:lnTo>
                    <a:pt x="135623" y="175247"/>
                  </a:lnTo>
                  <a:lnTo>
                    <a:pt x="134099" y="170675"/>
                  </a:lnTo>
                  <a:lnTo>
                    <a:pt x="131051" y="167627"/>
                  </a:lnTo>
                  <a:lnTo>
                    <a:pt x="128003" y="166103"/>
                  </a:lnTo>
                  <a:lnTo>
                    <a:pt x="126479" y="164579"/>
                  </a:lnTo>
                  <a:lnTo>
                    <a:pt x="126479" y="182867"/>
                  </a:lnTo>
                  <a:lnTo>
                    <a:pt x="126479" y="199631"/>
                  </a:lnTo>
                  <a:lnTo>
                    <a:pt x="82283" y="199631"/>
                  </a:lnTo>
                  <a:lnTo>
                    <a:pt x="82283" y="187439"/>
                  </a:lnTo>
                  <a:lnTo>
                    <a:pt x="83807" y="181343"/>
                  </a:lnTo>
                  <a:lnTo>
                    <a:pt x="92951" y="172199"/>
                  </a:lnTo>
                  <a:lnTo>
                    <a:pt x="97523" y="170675"/>
                  </a:lnTo>
                  <a:lnTo>
                    <a:pt x="109715" y="170675"/>
                  </a:lnTo>
                  <a:lnTo>
                    <a:pt x="114287" y="172199"/>
                  </a:lnTo>
                  <a:lnTo>
                    <a:pt x="123431" y="176771"/>
                  </a:lnTo>
                  <a:lnTo>
                    <a:pt x="126479" y="182867"/>
                  </a:lnTo>
                  <a:lnTo>
                    <a:pt x="126479" y="164579"/>
                  </a:lnTo>
                  <a:lnTo>
                    <a:pt x="124955" y="163055"/>
                  </a:lnTo>
                  <a:lnTo>
                    <a:pt x="111239" y="158483"/>
                  </a:lnTo>
                  <a:lnTo>
                    <a:pt x="97523" y="158483"/>
                  </a:lnTo>
                  <a:lnTo>
                    <a:pt x="91427" y="160007"/>
                  </a:lnTo>
                  <a:lnTo>
                    <a:pt x="86855" y="163055"/>
                  </a:lnTo>
                  <a:lnTo>
                    <a:pt x="80759" y="166103"/>
                  </a:lnTo>
                  <a:lnTo>
                    <a:pt x="76187" y="170675"/>
                  </a:lnTo>
                  <a:lnTo>
                    <a:pt x="74663" y="175247"/>
                  </a:lnTo>
                  <a:lnTo>
                    <a:pt x="71615" y="179819"/>
                  </a:lnTo>
                  <a:lnTo>
                    <a:pt x="70091" y="187439"/>
                  </a:lnTo>
                  <a:lnTo>
                    <a:pt x="70091" y="211823"/>
                  </a:lnTo>
                  <a:lnTo>
                    <a:pt x="138671" y="211823"/>
                  </a:lnTo>
                  <a:lnTo>
                    <a:pt x="138671" y="199631"/>
                  </a:lnTo>
                  <a:lnTo>
                    <a:pt x="138671" y="181343"/>
                  </a:lnTo>
                  <a:close/>
                </a:path>
                <a:path w="142239" h="649605">
                  <a:moveTo>
                    <a:pt x="138671" y="74676"/>
                  </a:moveTo>
                  <a:lnTo>
                    <a:pt x="126479" y="74676"/>
                  </a:lnTo>
                  <a:lnTo>
                    <a:pt x="126479" y="92951"/>
                  </a:lnTo>
                  <a:lnTo>
                    <a:pt x="70104" y="92951"/>
                  </a:lnTo>
                  <a:lnTo>
                    <a:pt x="70104" y="105156"/>
                  </a:lnTo>
                  <a:lnTo>
                    <a:pt x="138671" y="105156"/>
                  </a:lnTo>
                  <a:lnTo>
                    <a:pt x="138671" y="74676"/>
                  </a:lnTo>
                  <a:close/>
                </a:path>
                <a:path w="142239" h="649605">
                  <a:moveTo>
                    <a:pt x="138671" y="0"/>
                  </a:moveTo>
                  <a:lnTo>
                    <a:pt x="112763" y="10947"/>
                  </a:lnTo>
                  <a:lnTo>
                    <a:pt x="112763" y="22860"/>
                  </a:lnTo>
                  <a:lnTo>
                    <a:pt x="112763" y="44196"/>
                  </a:lnTo>
                  <a:lnTo>
                    <a:pt x="88379" y="33528"/>
                  </a:lnTo>
                  <a:lnTo>
                    <a:pt x="112763" y="22860"/>
                  </a:lnTo>
                  <a:lnTo>
                    <a:pt x="112763" y="10947"/>
                  </a:lnTo>
                  <a:lnTo>
                    <a:pt x="70091" y="28956"/>
                  </a:lnTo>
                  <a:lnTo>
                    <a:pt x="70091" y="39624"/>
                  </a:lnTo>
                  <a:lnTo>
                    <a:pt x="138671" y="67056"/>
                  </a:lnTo>
                  <a:lnTo>
                    <a:pt x="138671" y="54864"/>
                  </a:lnTo>
                  <a:lnTo>
                    <a:pt x="124955" y="48768"/>
                  </a:lnTo>
                  <a:lnTo>
                    <a:pt x="124955" y="44196"/>
                  </a:lnTo>
                  <a:lnTo>
                    <a:pt x="124955" y="22860"/>
                  </a:lnTo>
                  <a:lnTo>
                    <a:pt x="124955" y="18288"/>
                  </a:lnTo>
                  <a:lnTo>
                    <a:pt x="138671" y="13716"/>
                  </a:lnTo>
                  <a:lnTo>
                    <a:pt x="138671" y="0"/>
                  </a:lnTo>
                  <a:close/>
                </a:path>
                <a:path w="142239" h="649605">
                  <a:moveTo>
                    <a:pt x="138684" y="326123"/>
                  </a:moveTo>
                  <a:lnTo>
                    <a:pt x="70104" y="370319"/>
                  </a:lnTo>
                  <a:lnTo>
                    <a:pt x="3048" y="327647"/>
                  </a:lnTo>
                  <a:lnTo>
                    <a:pt x="3048" y="358127"/>
                  </a:lnTo>
                  <a:lnTo>
                    <a:pt x="47244" y="387083"/>
                  </a:lnTo>
                  <a:lnTo>
                    <a:pt x="3048" y="414515"/>
                  </a:lnTo>
                  <a:lnTo>
                    <a:pt x="3048" y="444995"/>
                  </a:lnTo>
                  <a:lnTo>
                    <a:pt x="70104" y="402323"/>
                  </a:lnTo>
                  <a:lnTo>
                    <a:pt x="138684" y="446519"/>
                  </a:lnTo>
                  <a:lnTo>
                    <a:pt x="138684" y="416039"/>
                  </a:lnTo>
                  <a:lnTo>
                    <a:pt x="94488" y="387083"/>
                  </a:lnTo>
                  <a:lnTo>
                    <a:pt x="138684" y="356603"/>
                  </a:lnTo>
                  <a:lnTo>
                    <a:pt x="138684" y="326123"/>
                  </a:lnTo>
                  <a:close/>
                </a:path>
                <a:path w="142239" h="649605">
                  <a:moveTo>
                    <a:pt x="138684" y="228587"/>
                  </a:moveTo>
                  <a:lnTo>
                    <a:pt x="115824" y="228587"/>
                  </a:lnTo>
                  <a:lnTo>
                    <a:pt x="115824" y="275831"/>
                  </a:lnTo>
                  <a:lnTo>
                    <a:pt x="100584" y="260591"/>
                  </a:lnTo>
                  <a:lnTo>
                    <a:pt x="67056" y="237731"/>
                  </a:lnTo>
                  <a:lnTo>
                    <a:pt x="41148" y="230111"/>
                  </a:lnTo>
                  <a:lnTo>
                    <a:pt x="33528" y="230111"/>
                  </a:lnTo>
                  <a:lnTo>
                    <a:pt x="21336" y="236207"/>
                  </a:lnTo>
                  <a:lnTo>
                    <a:pt x="13716" y="239255"/>
                  </a:lnTo>
                  <a:lnTo>
                    <a:pt x="9144" y="245351"/>
                  </a:lnTo>
                  <a:lnTo>
                    <a:pt x="6096" y="251447"/>
                  </a:lnTo>
                  <a:lnTo>
                    <a:pt x="1524" y="257543"/>
                  </a:lnTo>
                  <a:lnTo>
                    <a:pt x="0" y="263639"/>
                  </a:lnTo>
                  <a:lnTo>
                    <a:pt x="0" y="272783"/>
                  </a:lnTo>
                  <a:lnTo>
                    <a:pt x="20256" y="309918"/>
                  </a:lnTo>
                  <a:lnTo>
                    <a:pt x="48768" y="316979"/>
                  </a:lnTo>
                  <a:lnTo>
                    <a:pt x="48768" y="291071"/>
                  </a:lnTo>
                  <a:lnTo>
                    <a:pt x="41148" y="291071"/>
                  </a:lnTo>
                  <a:lnTo>
                    <a:pt x="35052" y="289547"/>
                  </a:lnTo>
                  <a:lnTo>
                    <a:pt x="32004" y="286499"/>
                  </a:lnTo>
                  <a:lnTo>
                    <a:pt x="27432" y="283451"/>
                  </a:lnTo>
                  <a:lnTo>
                    <a:pt x="24384" y="278879"/>
                  </a:lnTo>
                  <a:lnTo>
                    <a:pt x="24384" y="268211"/>
                  </a:lnTo>
                  <a:lnTo>
                    <a:pt x="25908" y="265163"/>
                  </a:lnTo>
                  <a:lnTo>
                    <a:pt x="30480" y="262115"/>
                  </a:lnTo>
                  <a:lnTo>
                    <a:pt x="33528" y="257543"/>
                  </a:lnTo>
                  <a:lnTo>
                    <a:pt x="38100" y="256019"/>
                  </a:lnTo>
                  <a:lnTo>
                    <a:pt x="47244" y="256019"/>
                  </a:lnTo>
                  <a:lnTo>
                    <a:pt x="53340" y="257543"/>
                  </a:lnTo>
                  <a:lnTo>
                    <a:pt x="59436" y="262115"/>
                  </a:lnTo>
                  <a:lnTo>
                    <a:pt x="64528" y="264972"/>
                  </a:lnTo>
                  <a:lnTo>
                    <a:pt x="70485" y="268973"/>
                  </a:lnTo>
                  <a:lnTo>
                    <a:pt x="77000" y="274116"/>
                  </a:lnTo>
                  <a:lnTo>
                    <a:pt x="126492" y="320027"/>
                  </a:lnTo>
                  <a:lnTo>
                    <a:pt x="138684" y="320027"/>
                  </a:lnTo>
                  <a:lnTo>
                    <a:pt x="138684" y="228587"/>
                  </a:lnTo>
                  <a:close/>
                </a:path>
                <a:path w="142239" h="649605">
                  <a:moveTo>
                    <a:pt x="138684" y="126492"/>
                  </a:moveTo>
                  <a:lnTo>
                    <a:pt x="82296" y="126492"/>
                  </a:lnTo>
                  <a:lnTo>
                    <a:pt x="82296" y="114300"/>
                  </a:lnTo>
                  <a:lnTo>
                    <a:pt x="70104" y="114300"/>
                  </a:lnTo>
                  <a:lnTo>
                    <a:pt x="70104" y="150876"/>
                  </a:lnTo>
                  <a:lnTo>
                    <a:pt x="82296" y="150876"/>
                  </a:lnTo>
                  <a:lnTo>
                    <a:pt x="82296" y="138684"/>
                  </a:lnTo>
                  <a:lnTo>
                    <a:pt x="138684" y="138684"/>
                  </a:lnTo>
                  <a:lnTo>
                    <a:pt x="138684" y="126492"/>
                  </a:lnTo>
                  <a:close/>
                </a:path>
                <a:path w="142239" h="649605">
                  <a:moveTo>
                    <a:pt x="141732" y="496811"/>
                  </a:moveTo>
                  <a:lnTo>
                    <a:pt x="140208" y="487667"/>
                  </a:lnTo>
                  <a:lnTo>
                    <a:pt x="139065" y="486143"/>
                  </a:lnTo>
                  <a:lnTo>
                    <a:pt x="135636" y="481571"/>
                  </a:lnTo>
                  <a:lnTo>
                    <a:pt x="131635" y="477050"/>
                  </a:lnTo>
                  <a:lnTo>
                    <a:pt x="126492" y="472808"/>
                  </a:lnTo>
                  <a:lnTo>
                    <a:pt x="120205" y="469150"/>
                  </a:lnTo>
                  <a:lnTo>
                    <a:pt x="117348" y="468083"/>
                  </a:lnTo>
                  <a:lnTo>
                    <a:pt x="117348" y="499859"/>
                  </a:lnTo>
                  <a:lnTo>
                    <a:pt x="117348" y="512051"/>
                  </a:lnTo>
                  <a:lnTo>
                    <a:pt x="73152" y="527291"/>
                  </a:lnTo>
                  <a:lnTo>
                    <a:pt x="63665" y="527037"/>
                  </a:lnTo>
                  <a:lnTo>
                    <a:pt x="28956" y="516623"/>
                  </a:lnTo>
                  <a:lnTo>
                    <a:pt x="25908" y="513575"/>
                  </a:lnTo>
                  <a:lnTo>
                    <a:pt x="24384" y="510527"/>
                  </a:lnTo>
                  <a:lnTo>
                    <a:pt x="24384" y="499859"/>
                  </a:lnTo>
                  <a:lnTo>
                    <a:pt x="27432" y="495287"/>
                  </a:lnTo>
                  <a:lnTo>
                    <a:pt x="35052" y="492239"/>
                  </a:lnTo>
                  <a:lnTo>
                    <a:pt x="40767" y="489369"/>
                  </a:lnTo>
                  <a:lnTo>
                    <a:pt x="48768" y="487476"/>
                  </a:lnTo>
                  <a:lnTo>
                    <a:pt x="59055" y="486460"/>
                  </a:lnTo>
                  <a:lnTo>
                    <a:pt x="71628" y="486143"/>
                  </a:lnTo>
                  <a:lnTo>
                    <a:pt x="83337" y="486460"/>
                  </a:lnTo>
                  <a:lnTo>
                    <a:pt x="117348" y="499859"/>
                  </a:lnTo>
                  <a:lnTo>
                    <a:pt x="117348" y="468083"/>
                  </a:lnTo>
                  <a:lnTo>
                    <a:pt x="105054" y="463461"/>
                  </a:lnTo>
                  <a:lnTo>
                    <a:pt x="95631" y="461568"/>
                  </a:lnTo>
                  <a:lnTo>
                    <a:pt x="84480" y="460552"/>
                  </a:lnTo>
                  <a:lnTo>
                    <a:pt x="71628" y="460235"/>
                  </a:lnTo>
                  <a:lnTo>
                    <a:pt x="58762" y="460552"/>
                  </a:lnTo>
                  <a:lnTo>
                    <a:pt x="16764" y="472808"/>
                  </a:lnTo>
                  <a:lnTo>
                    <a:pt x="0" y="507479"/>
                  </a:lnTo>
                  <a:lnTo>
                    <a:pt x="1143" y="517436"/>
                  </a:lnTo>
                  <a:lnTo>
                    <a:pt x="28359" y="546138"/>
                  </a:lnTo>
                  <a:lnTo>
                    <a:pt x="73152" y="553199"/>
                  </a:lnTo>
                  <a:lnTo>
                    <a:pt x="85128" y="552894"/>
                  </a:lnTo>
                  <a:lnTo>
                    <a:pt x="125920" y="540626"/>
                  </a:lnTo>
                  <a:lnTo>
                    <a:pt x="141668" y="507479"/>
                  </a:lnTo>
                  <a:lnTo>
                    <a:pt x="141732" y="496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06952" y="1118616"/>
              <a:ext cx="1736089" cy="27940"/>
            </a:xfrm>
            <a:custGeom>
              <a:avLst/>
              <a:gdLst/>
              <a:ahLst/>
              <a:cxnLst/>
              <a:rect l="l" t="t" r="r" b="b"/>
              <a:pathLst>
                <a:path w="1736089" h="27940">
                  <a:moveTo>
                    <a:pt x="1735835" y="27431"/>
                  </a:moveTo>
                  <a:lnTo>
                    <a:pt x="0" y="24383"/>
                  </a:lnTo>
                  <a:lnTo>
                    <a:pt x="0" y="0"/>
                  </a:lnTo>
                  <a:lnTo>
                    <a:pt x="1735835" y="3048"/>
                  </a:lnTo>
                  <a:lnTo>
                    <a:pt x="1735835" y="2743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5350763" y="117347"/>
            <a:ext cx="411480" cy="1026160"/>
            <a:chOff x="5350764" y="117347"/>
            <a:chExt cx="411480" cy="1026160"/>
          </a:xfrm>
        </p:grpSpPr>
        <p:sp>
          <p:nvSpPr>
            <p:cNvPr id="99" name="object 99"/>
            <p:cNvSpPr/>
            <p:nvPr/>
          </p:nvSpPr>
          <p:spPr>
            <a:xfrm>
              <a:off x="5646419" y="117347"/>
              <a:ext cx="116205" cy="862965"/>
            </a:xfrm>
            <a:custGeom>
              <a:avLst/>
              <a:gdLst/>
              <a:ahLst/>
              <a:cxnLst/>
              <a:rect l="l" t="t" r="r" b="b"/>
              <a:pathLst>
                <a:path w="116204" h="862965">
                  <a:moveTo>
                    <a:pt x="0" y="862583"/>
                  </a:moveTo>
                  <a:lnTo>
                    <a:pt x="115824" y="862583"/>
                  </a:lnTo>
                  <a:lnTo>
                    <a:pt x="115824" y="0"/>
                  </a:lnTo>
                  <a:lnTo>
                    <a:pt x="0" y="0"/>
                  </a:lnTo>
                  <a:lnTo>
                    <a:pt x="0" y="862583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350764" y="117347"/>
              <a:ext cx="295910" cy="862965"/>
            </a:xfrm>
            <a:custGeom>
              <a:avLst/>
              <a:gdLst/>
              <a:ahLst/>
              <a:cxnLst/>
              <a:rect l="l" t="t" r="r" b="b"/>
              <a:pathLst>
                <a:path w="295910" h="862965">
                  <a:moveTo>
                    <a:pt x="295655" y="862583"/>
                  </a:moveTo>
                  <a:lnTo>
                    <a:pt x="0" y="862583"/>
                  </a:lnTo>
                  <a:lnTo>
                    <a:pt x="0" y="0"/>
                  </a:lnTo>
                  <a:lnTo>
                    <a:pt x="295655" y="0"/>
                  </a:lnTo>
                  <a:lnTo>
                    <a:pt x="295655" y="86258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54395" y="413003"/>
              <a:ext cx="94488" cy="27432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19928" y="955547"/>
              <a:ext cx="29209" cy="187960"/>
            </a:xfrm>
            <a:custGeom>
              <a:avLst/>
              <a:gdLst/>
              <a:ahLst/>
              <a:cxnLst/>
              <a:rect l="l" t="t" r="r" b="b"/>
              <a:pathLst>
                <a:path w="29210" h="187959">
                  <a:moveTo>
                    <a:pt x="22859" y="187451"/>
                  </a:moveTo>
                  <a:lnTo>
                    <a:pt x="0" y="185927"/>
                  </a:lnTo>
                  <a:lnTo>
                    <a:pt x="4571" y="0"/>
                  </a:lnTo>
                  <a:lnTo>
                    <a:pt x="28955" y="0"/>
                  </a:lnTo>
                  <a:lnTo>
                    <a:pt x="22859" y="18745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2692909" y="399288"/>
            <a:ext cx="768350" cy="365760"/>
          </a:xfrm>
          <a:custGeom>
            <a:avLst/>
            <a:gdLst/>
            <a:ahLst/>
            <a:cxnLst/>
            <a:rect l="l" t="t" r="r" b="b"/>
            <a:pathLst>
              <a:path w="768350" h="365759">
                <a:moveTo>
                  <a:pt x="768083" y="169164"/>
                </a:moveTo>
                <a:lnTo>
                  <a:pt x="169164" y="169164"/>
                </a:lnTo>
                <a:lnTo>
                  <a:pt x="0" y="0"/>
                </a:lnTo>
                <a:lnTo>
                  <a:pt x="0" y="365760"/>
                </a:lnTo>
                <a:lnTo>
                  <a:pt x="170675" y="195084"/>
                </a:lnTo>
                <a:lnTo>
                  <a:pt x="768083" y="195084"/>
                </a:lnTo>
                <a:lnTo>
                  <a:pt x="768083" y="16916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3439668" y="4910330"/>
            <a:ext cx="472440" cy="984886"/>
            <a:chOff x="3439667" y="4910328"/>
            <a:chExt cx="472440" cy="984885"/>
          </a:xfrm>
        </p:grpSpPr>
        <p:sp>
          <p:nvSpPr>
            <p:cNvPr id="105" name="object 105"/>
            <p:cNvSpPr/>
            <p:nvPr/>
          </p:nvSpPr>
          <p:spPr>
            <a:xfrm>
              <a:off x="3793235" y="4910328"/>
              <a:ext cx="119380" cy="984885"/>
            </a:xfrm>
            <a:custGeom>
              <a:avLst/>
              <a:gdLst/>
              <a:ahLst/>
              <a:cxnLst/>
              <a:rect l="l" t="t" r="r" b="b"/>
              <a:pathLst>
                <a:path w="119379" h="984885">
                  <a:moveTo>
                    <a:pt x="0" y="984503"/>
                  </a:moveTo>
                  <a:lnTo>
                    <a:pt x="118872" y="984503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984503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39667" y="4910328"/>
              <a:ext cx="353695" cy="984885"/>
            </a:xfrm>
            <a:custGeom>
              <a:avLst/>
              <a:gdLst/>
              <a:ahLst/>
              <a:cxnLst/>
              <a:rect l="l" t="t" r="r" b="b"/>
              <a:pathLst>
                <a:path w="353695" h="984885">
                  <a:moveTo>
                    <a:pt x="353567" y="984503"/>
                  </a:moveTo>
                  <a:lnTo>
                    <a:pt x="0" y="984503"/>
                  </a:lnTo>
                  <a:lnTo>
                    <a:pt x="0" y="0"/>
                  </a:lnTo>
                  <a:lnTo>
                    <a:pt x="353567" y="0"/>
                  </a:lnTo>
                  <a:lnTo>
                    <a:pt x="353567" y="98450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3300" y="5487923"/>
              <a:ext cx="156972" cy="9448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43299" y="5219700"/>
              <a:ext cx="153924" cy="248412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4459225" y="5708905"/>
            <a:ext cx="29210" cy="178436"/>
          </a:xfrm>
          <a:custGeom>
            <a:avLst/>
            <a:gdLst/>
            <a:ahLst/>
            <a:cxnLst/>
            <a:rect l="l" t="t" r="r" b="b"/>
            <a:pathLst>
              <a:path w="29210" h="178435">
                <a:moveTo>
                  <a:pt x="24383" y="178308"/>
                </a:moveTo>
                <a:lnTo>
                  <a:pt x="0" y="178308"/>
                </a:lnTo>
                <a:lnTo>
                  <a:pt x="6095" y="0"/>
                </a:lnTo>
                <a:lnTo>
                  <a:pt x="28956" y="0"/>
                </a:lnTo>
                <a:lnTo>
                  <a:pt x="24383" y="17830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5355335" y="4875277"/>
            <a:ext cx="407034" cy="1019810"/>
            <a:chOff x="5355335" y="4875276"/>
            <a:chExt cx="407034" cy="1019810"/>
          </a:xfrm>
        </p:grpSpPr>
        <p:sp>
          <p:nvSpPr>
            <p:cNvPr id="111" name="object 111"/>
            <p:cNvSpPr/>
            <p:nvPr/>
          </p:nvSpPr>
          <p:spPr>
            <a:xfrm>
              <a:off x="5644896" y="4875276"/>
              <a:ext cx="117475" cy="807720"/>
            </a:xfrm>
            <a:custGeom>
              <a:avLst/>
              <a:gdLst/>
              <a:ahLst/>
              <a:cxnLst/>
              <a:rect l="l" t="t" r="r" b="b"/>
              <a:pathLst>
                <a:path w="117475" h="807720">
                  <a:moveTo>
                    <a:pt x="0" y="807720"/>
                  </a:moveTo>
                  <a:lnTo>
                    <a:pt x="117348" y="807720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8077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355335" y="4875276"/>
              <a:ext cx="289560" cy="807720"/>
            </a:xfrm>
            <a:custGeom>
              <a:avLst/>
              <a:gdLst/>
              <a:ahLst/>
              <a:cxnLst/>
              <a:rect l="l" t="t" r="r" b="b"/>
              <a:pathLst>
                <a:path w="289560" h="807720">
                  <a:moveTo>
                    <a:pt x="289560" y="807720"/>
                  </a:moveTo>
                  <a:lnTo>
                    <a:pt x="0" y="807720"/>
                  </a:lnTo>
                  <a:lnTo>
                    <a:pt x="0" y="0"/>
                  </a:lnTo>
                  <a:lnTo>
                    <a:pt x="289560" y="0"/>
                  </a:lnTo>
                  <a:lnTo>
                    <a:pt x="289560" y="80772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5919" y="5143499"/>
              <a:ext cx="94488" cy="271272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498592" y="5716523"/>
              <a:ext cx="29209" cy="178435"/>
            </a:xfrm>
            <a:custGeom>
              <a:avLst/>
              <a:gdLst/>
              <a:ahLst/>
              <a:cxnLst/>
              <a:rect l="l" t="t" r="r" b="b"/>
              <a:pathLst>
                <a:path w="29210" h="178435">
                  <a:moveTo>
                    <a:pt x="22859" y="178308"/>
                  </a:moveTo>
                  <a:lnTo>
                    <a:pt x="0" y="178308"/>
                  </a:lnTo>
                  <a:lnTo>
                    <a:pt x="4571" y="0"/>
                  </a:lnTo>
                  <a:lnTo>
                    <a:pt x="28955" y="0"/>
                  </a:lnTo>
                  <a:lnTo>
                    <a:pt x="22859" y="1783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4206243" y="4869183"/>
            <a:ext cx="619125" cy="841374"/>
            <a:chOff x="4206240" y="4869179"/>
            <a:chExt cx="619125" cy="841375"/>
          </a:xfrm>
        </p:grpSpPr>
        <p:sp>
          <p:nvSpPr>
            <p:cNvPr id="116" name="object 116"/>
            <p:cNvSpPr/>
            <p:nvPr/>
          </p:nvSpPr>
          <p:spPr>
            <a:xfrm>
              <a:off x="4707636" y="4869179"/>
              <a:ext cx="117475" cy="841375"/>
            </a:xfrm>
            <a:custGeom>
              <a:avLst/>
              <a:gdLst/>
              <a:ahLst/>
              <a:cxnLst/>
              <a:rect l="l" t="t" r="r" b="b"/>
              <a:pathLst>
                <a:path w="117475" h="841375">
                  <a:moveTo>
                    <a:pt x="0" y="841248"/>
                  </a:moveTo>
                  <a:lnTo>
                    <a:pt x="117348" y="841248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206240" y="4869179"/>
              <a:ext cx="501650" cy="841375"/>
            </a:xfrm>
            <a:custGeom>
              <a:avLst/>
              <a:gdLst/>
              <a:ahLst/>
              <a:cxnLst/>
              <a:rect l="l" t="t" r="r" b="b"/>
              <a:pathLst>
                <a:path w="501650" h="841375">
                  <a:moveTo>
                    <a:pt x="501395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501395" y="0"/>
                  </a:lnTo>
                  <a:lnTo>
                    <a:pt x="501395" y="84124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1980" y="5152643"/>
              <a:ext cx="94488" cy="272796"/>
            </a:xfrm>
            <a:prstGeom prst="rect">
              <a:avLst/>
            </a:prstGeom>
          </p:spPr>
        </p:pic>
      </p:grpSp>
      <p:sp>
        <p:nvSpPr>
          <p:cNvPr id="119" name="object 119"/>
          <p:cNvSpPr/>
          <p:nvPr/>
        </p:nvSpPr>
        <p:spPr>
          <a:xfrm>
            <a:off x="2703563" y="5219703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4">
                <a:moveTo>
                  <a:pt x="768108" y="170688"/>
                </a:moveTo>
                <a:lnTo>
                  <a:pt x="170688" y="170688"/>
                </a:lnTo>
                <a:lnTo>
                  <a:pt x="0" y="0"/>
                </a:lnTo>
                <a:lnTo>
                  <a:pt x="0" y="367284"/>
                </a:lnTo>
                <a:lnTo>
                  <a:pt x="169278" y="196608"/>
                </a:lnTo>
                <a:lnTo>
                  <a:pt x="768108" y="196608"/>
                </a:lnTo>
                <a:lnTo>
                  <a:pt x="768108" y="1706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855720" y="5873498"/>
            <a:ext cx="1658620" cy="24766"/>
          </a:xfrm>
          <a:custGeom>
            <a:avLst/>
            <a:gdLst/>
            <a:ahLst/>
            <a:cxnLst/>
            <a:rect l="l" t="t" r="r" b="b"/>
            <a:pathLst>
              <a:path w="1658620" h="24764">
                <a:moveTo>
                  <a:pt x="1658112" y="24383"/>
                </a:moveTo>
                <a:lnTo>
                  <a:pt x="0" y="24383"/>
                </a:lnTo>
                <a:lnTo>
                  <a:pt x="0" y="0"/>
                </a:lnTo>
                <a:lnTo>
                  <a:pt x="1658112" y="0"/>
                </a:lnTo>
                <a:lnTo>
                  <a:pt x="16581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3427479" y="6065520"/>
            <a:ext cx="480059" cy="937260"/>
            <a:chOff x="3427476" y="6065520"/>
            <a:chExt cx="480059" cy="937260"/>
          </a:xfrm>
        </p:grpSpPr>
        <p:sp>
          <p:nvSpPr>
            <p:cNvPr id="122" name="object 122"/>
            <p:cNvSpPr/>
            <p:nvPr/>
          </p:nvSpPr>
          <p:spPr>
            <a:xfrm>
              <a:off x="3790188" y="6065520"/>
              <a:ext cx="117475" cy="937260"/>
            </a:xfrm>
            <a:custGeom>
              <a:avLst/>
              <a:gdLst/>
              <a:ahLst/>
              <a:cxnLst/>
              <a:rect l="l" t="t" r="r" b="b"/>
              <a:pathLst>
                <a:path w="117475" h="937259">
                  <a:moveTo>
                    <a:pt x="0" y="937260"/>
                  </a:moveTo>
                  <a:lnTo>
                    <a:pt x="117347" y="937260"/>
                  </a:lnTo>
                  <a:lnTo>
                    <a:pt x="117347" y="0"/>
                  </a:lnTo>
                  <a:lnTo>
                    <a:pt x="0" y="0"/>
                  </a:lnTo>
                  <a:lnTo>
                    <a:pt x="0" y="93726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27476" y="6065520"/>
              <a:ext cx="363220" cy="937260"/>
            </a:xfrm>
            <a:custGeom>
              <a:avLst/>
              <a:gdLst/>
              <a:ahLst/>
              <a:cxnLst/>
              <a:rect l="l" t="t" r="r" b="b"/>
              <a:pathLst>
                <a:path w="363220" h="937259">
                  <a:moveTo>
                    <a:pt x="362712" y="937260"/>
                  </a:moveTo>
                  <a:lnTo>
                    <a:pt x="0" y="937260"/>
                  </a:lnTo>
                  <a:lnTo>
                    <a:pt x="0" y="0"/>
                  </a:lnTo>
                  <a:lnTo>
                    <a:pt x="362712" y="0"/>
                  </a:lnTo>
                  <a:lnTo>
                    <a:pt x="362712" y="93726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4219958" y="6085335"/>
            <a:ext cx="603884" cy="841374"/>
            <a:chOff x="4219955" y="6085332"/>
            <a:chExt cx="603885" cy="841375"/>
          </a:xfrm>
        </p:grpSpPr>
        <p:sp>
          <p:nvSpPr>
            <p:cNvPr id="125" name="object 125"/>
            <p:cNvSpPr/>
            <p:nvPr/>
          </p:nvSpPr>
          <p:spPr>
            <a:xfrm>
              <a:off x="4716780" y="6085332"/>
              <a:ext cx="106680" cy="841375"/>
            </a:xfrm>
            <a:custGeom>
              <a:avLst/>
              <a:gdLst/>
              <a:ahLst/>
              <a:cxnLst/>
              <a:rect l="l" t="t" r="r" b="b"/>
              <a:pathLst>
                <a:path w="106679" h="841375">
                  <a:moveTo>
                    <a:pt x="0" y="841248"/>
                  </a:moveTo>
                  <a:lnTo>
                    <a:pt x="106679" y="841248"/>
                  </a:lnTo>
                  <a:lnTo>
                    <a:pt x="106679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19955" y="6085332"/>
              <a:ext cx="497205" cy="841375"/>
            </a:xfrm>
            <a:custGeom>
              <a:avLst/>
              <a:gdLst/>
              <a:ahLst/>
              <a:cxnLst/>
              <a:rect l="l" t="t" r="r" b="b"/>
              <a:pathLst>
                <a:path w="497204" h="841375">
                  <a:moveTo>
                    <a:pt x="496824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496824" y="0"/>
                  </a:lnTo>
                  <a:lnTo>
                    <a:pt x="496824" y="84124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24171" y="6530339"/>
              <a:ext cx="94487" cy="1143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24171" y="6370319"/>
              <a:ext cx="94488" cy="132588"/>
            </a:xfrm>
            <a:prstGeom prst="rect">
              <a:avLst/>
            </a:prstGeom>
          </p:spPr>
        </p:pic>
      </p:grpSp>
      <p:grpSp>
        <p:nvGrpSpPr>
          <p:cNvPr id="129" name="object 129"/>
          <p:cNvGrpSpPr/>
          <p:nvPr/>
        </p:nvGrpSpPr>
        <p:grpSpPr>
          <a:xfrm>
            <a:off x="3502153" y="6201159"/>
            <a:ext cx="142240" cy="550545"/>
            <a:chOff x="3502152" y="6201155"/>
            <a:chExt cx="142240" cy="550545"/>
          </a:xfrm>
        </p:grpSpPr>
        <p:pic>
          <p:nvPicPr>
            <p:cNvPr id="130" name="object 1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02152" y="6667499"/>
              <a:ext cx="141732" cy="8382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02152" y="6201155"/>
              <a:ext cx="138684" cy="446531"/>
            </a:xfrm>
            <a:prstGeom prst="rect">
              <a:avLst/>
            </a:prstGeom>
          </p:spPr>
        </p:pic>
      </p:grpSp>
      <p:sp>
        <p:nvSpPr>
          <p:cNvPr id="132" name="object 132"/>
          <p:cNvSpPr/>
          <p:nvPr/>
        </p:nvSpPr>
        <p:spPr>
          <a:xfrm>
            <a:off x="2692909" y="6310886"/>
            <a:ext cx="768350" cy="367665"/>
          </a:xfrm>
          <a:custGeom>
            <a:avLst/>
            <a:gdLst/>
            <a:ahLst/>
            <a:cxnLst/>
            <a:rect l="l" t="t" r="r" b="b"/>
            <a:pathLst>
              <a:path w="768350" h="367665">
                <a:moveTo>
                  <a:pt x="768083" y="169176"/>
                </a:moveTo>
                <a:lnTo>
                  <a:pt x="169164" y="169176"/>
                </a:lnTo>
                <a:lnTo>
                  <a:pt x="0" y="0"/>
                </a:lnTo>
                <a:lnTo>
                  <a:pt x="0" y="367284"/>
                </a:lnTo>
                <a:lnTo>
                  <a:pt x="170789" y="195072"/>
                </a:lnTo>
                <a:lnTo>
                  <a:pt x="768083" y="195072"/>
                </a:lnTo>
                <a:lnTo>
                  <a:pt x="768083" y="16917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20414" y="6704076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20414" y="6537961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5">
                <a:moveTo>
                  <a:pt x="24384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4" y="0"/>
                </a:lnTo>
                <a:lnTo>
                  <a:pt x="24384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820414" y="6370319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20414" y="6202679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20402" y="6030467"/>
            <a:ext cx="24766" cy="100330"/>
          </a:xfrm>
          <a:custGeom>
            <a:avLst/>
            <a:gdLst/>
            <a:ahLst/>
            <a:cxnLst/>
            <a:rect l="l" t="t" r="r" b="b"/>
            <a:pathLst>
              <a:path w="24764" h="100329">
                <a:moveTo>
                  <a:pt x="24384" y="0"/>
                </a:moveTo>
                <a:lnTo>
                  <a:pt x="6096" y="0"/>
                </a:lnTo>
                <a:lnTo>
                  <a:pt x="6096" y="12700"/>
                </a:lnTo>
                <a:lnTo>
                  <a:pt x="0" y="12700"/>
                </a:lnTo>
                <a:lnTo>
                  <a:pt x="0" y="22860"/>
                </a:lnTo>
                <a:lnTo>
                  <a:pt x="0" y="100330"/>
                </a:lnTo>
                <a:lnTo>
                  <a:pt x="24384" y="100330"/>
                </a:lnTo>
                <a:lnTo>
                  <a:pt x="24384" y="22860"/>
                </a:lnTo>
                <a:lnTo>
                  <a:pt x="24384" y="12700"/>
                </a:lnTo>
                <a:lnTo>
                  <a:pt x="24384" y="12192"/>
                </a:lnTo>
                <a:lnTo>
                  <a:pt x="2438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58867" y="6030467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1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1" y="0"/>
                </a:lnTo>
                <a:lnTo>
                  <a:pt x="96011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491227" y="6030467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2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2" y="0"/>
                </a:lnTo>
                <a:lnTo>
                  <a:pt x="96012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25113" y="6030467"/>
            <a:ext cx="94616" cy="22861"/>
          </a:xfrm>
          <a:custGeom>
            <a:avLst/>
            <a:gdLst/>
            <a:ahLst/>
            <a:cxnLst/>
            <a:rect l="l" t="t" r="r" b="b"/>
            <a:pathLst>
              <a:path w="94614" h="22860">
                <a:moveTo>
                  <a:pt x="94487" y="22860"/>
                </a:moveTo>
                <a:lnTo>
                  <a:pt x="0" y="22860"/>
                </a:lnTo>
                <a:lnTo>
                  <a:pt x="0" y="0"/>
                </a:lnTo>
                <a:lnTo>
                  <a:pt x="94487" y="0"/>
                </a:lnTo>
                <a:lnTo>
                  <a:pt x="94487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78795" y="6030467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73152" y="0"/>
                </a:moveTo>
                <a:lnTo>
                  <a:pt x="0" y="0"/>
                </a:lnTo>
                <a:lnTo>
                  <a:pt x="0" y="22860"/>
                </a:lnTo>
                <a:lnTo>
                  <a:pt x="0" y="45720"/>
                </a:lnTo>
                <a:lnTo>
                  <a:pt x="24384" y="45720"/>
                </a:lnTo>
                <a:lnTo>
                  <a:pt x="24384" y="22860"/>
                </a:lnTo>
                <a:lnTo>
                  <a:pt x="73152" y="22860"/>
                </a:lnTo>
                <a:lnTo>
                  <a:pt x="73152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4178810" y="6147817"/>
            <a:ext cx="123825" cy="832485"/>
            <a:chOff x="4178807" y="6147815"/>
            <a:chExt cx="123825" cy="832485"/>
          </a:xfrm>
        </p:grpSpPr>
        <p:sp>
          <p:nvSpPr>
            <p:cNvPr id="143" name="object 143"/>
            <p:cNvSpPr/>
            <p:nvPr/>
          </p:nvSpPr>
          <p:spPr>
            <a:xfrm>
              <a:off x="4190999" y="6147815"/>
              <a:ext cx="0" cy="763905"/>
            </a:xfrm>
            <a:custGeom>
              <a:avLst/>
              <a:gdLst/>
              <a:ahLst/>
              <a:cxnLst/>
              <a:rect l="l" t="t" r="r" b="b"/>
              <a:pathLst>
                <a:path h="763904">
                  <a:moveTo>
                    <a:pt x="0" y="0"/>
                  </a:moveTo>
                  <a:lnTo>
                    <a:pt x="0" y="763524"/>
                  </a:lnTo>
                </a:path>
              </a:pathLst>
            </a:custGeom>
            <a:ln w="24383">
              <a:solidFill>
                <a:srgbClr val="1F386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207763" y="6955535"/>
              <a:ext cx="94615" cy="24765"/>
            </a:xfrm>
            <a:custGeom>
              <a:avLst/>
              <a:gdLst/>
              <a:ahLst/>
              <a:cxnLst/>
              <a:rect l="l" t="t" r="r" b="b"/>
              <a:pathLst>
                <a:path w="94614" h="24765">
                  <a:moveTo>
                    <a:pt x="94487" y="24383"/>
                  </a:moveTo>
                  <a:lnTo>
                    <a:pt x="0" y="24383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2438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/>
          <p:nvPr/>
        </p:nvSpPr>
        <p:spPr>
          <a:xfrm>
            <a:off x="4375405" y="6955537"/>
            <a:ext cx="94616" cy="24766"/>
          </a:xfrm>
          <a:custGeom>
            <a:avLst/>
            <a:gdLst/>
            <a:ahLst/>
            <a:cxnLst/>
            <a:rect l="l" t="t" r="r" b="b"/>
            <a:pathLst>
              <a:path w="94614" h="24765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541519" y="6955537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5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09148" y="6871719"/>
            <a:ext cx="135890" cy="108586"/>
          </a:xfrm>
          <a:custGeom>
            <a:avLst/>
            <a:gdLst/>
            <a:ahLst/>
            <a:cxnLst/>
            <a:rect l="l" t="t" r="r" b="b"/>
            <a:pathLst>
              <a:path w="135889" h="108584">
                <a:moveTo>
                  <a:pt x="96012" y="83820"/>
                </a:moveTo>
                <a:lnTo>
                  <a:pt x="0" y="83820"/>
                </a:lnTo>
                <a:lnTo>
                  <a:pt x="0" y="108204"/>
                </a:lnTo>
                <a:lnTo>
                  <a:pt x="96012" y="108204"/>
                </a:lnTo>
                <a:lnTo>
                  <a:pt x="96012" y="83820"/>
                </a:lnTo>
                <a:close/>
              </a:path>
              <a:path w="135889" h="108584">
                <a:moveTo>
                  <a:pt x="135636" y="0"/>
                </a:moveTo>
                <a:lnTo>
                  <a:pt x="111252" y="0"/>
                </a:lnTo>
                <a:lnTo>
                  <a:pt x="111252" y="96012"/>
                </a:lnTo>
                <a:lnTo>
                  <a:pt x="135636" y="96012"/>
                </a:lnTo>
                <a:lnTo>
                  <a:pt x="13563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60036" y="8743188"/>
            <a:ext cx="22861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2"/>
                </a:moveTo>
                <a:lnTo>
                  <a:pt x="0" y="96012"/>
                </a:lnTo>
                <a:lnTo>
                  <a:pt x="0" y="0"/>
                </a:lnTo>
                <a:lnTo>
                  <a:pt x="22860" y="0"/>
                </a:lnTo>
                <a:lnTo>
                  <a:pt x="22860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860036" y="8577072"/>
            <a:ext cx="22861" cy="94616"/>
          </a:xfrm>
          <a:custGeom>
            <a:avLst/>
            <a:gdLst/>
            <a:ahLst/>
            <a:cxnLst/>
            <a:rect l="l" t="t" r="r" b="b"/>
            <a:pathLst>
              <a:path w="22860" h="94615">
                <a:moveTo>
                  <a:pt x="22860" y="94488"/>
                </a:moveTo>
                <a:lnTo>
                  <a:pt x="0" y="94488"/>
                </a:lnTo>
                <a:lnTo>
                  <a:pt x="0" y="0"/>
                </a:lnTo>
                <a:lnTo>
                  <a:pt x="22860" y="0"/>
                </a:lnTo>
                <a:lnTo>
                  <a:pt x="22860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860036" y="8409432"/>
            <a:ext cx="22861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1"/>
                </a:moveTo>
                <a:lnTo>
                  <a:pt x="0" y="96011"/>
                </a:lnTo>
                <a:lnTo>
                  <a:pt x="0" y="0"/>
                </a:lnTo>
                <a:lnTo>
                  <a:pt x="22860" y="0"/>
                </a:lnTo>
                <a:lnTo>
                  <a:pt x="22860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735058" y="8199135"/>
            <a:ext cx="147955" cy="139065"/>
          </a:xfrm>
          <a:custGeom>
            <a:avLst/>
            <a:gdLst/>
            <a:ahLst/>
            <a:cxnLst/>
            <a:rect l="l" t="t" r="r" b="b"/>
            <a:pathLst>
              <a:path w="147954" h="139065">
                <a:moveTo>
                  <a:pt x="96012" y="0"/>
                </a:moveTo>
                <a:lnTo>
                  <a:pt x="0" y="0"/>
                </a:lnTo>
                <a:lnTo>
                  <a:pt x="0" y="22847"/>
                </a:lnTo>
                <a:lnTo>
                  <a:pt x="96012" y="22847"/>
                </a:lnTo>
                <a:lnTo>
                  <a:pt x="96012" y="0"/>
                </a:lnTo>
                <a:close/>
              </a:path>
              <a:path w="147954" h="139065">
                <a:moveTo>
                  <a:pt x="147828" y="42659"/>
                </a:moveTo>
                <a:lnTo>
                  <a:pt x="124968" y="42659"/>
                </a:lnTo>
                <a:lnTo>
                  <a:pt x="124968" y="138671"/>
                </a:lnTo>
                <a:lnTo>
                  <a:pt x="147828" y="138671"/>
                </a:lnTo>
                <a:lnTo>
                  <a:pt x="147828" y="426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68953" y="8199120"/>
            <a:ext cx="94616" cy="22861"/>
          </a:xfrm>
          <a:custGeom>
            <a:avLst/>
            <a:gdLst/>
            <a:ahLst/>
            <a:cxnLst/>
            <a:rect l="l" t="t" r="r" b="b"/>
            <a:pathLst>
              <a:path w="94614" h="22859">
                <a:moveTo>
                  <a:pt x="94488" y="22859"/>
                </a:moveTo>
                <a:lnTo>
                  <a:pt x="0" y="22859"/>
                </a:lnTo>
                <a:lnTo>
                  <a:pt x="0" y="0"/>
                </a:lnTo>
                <a:lnTo>
                  <a:pt x="94488" y="0"/>
                </a:lnTo>
                <a:lnTo>
                  <a:pt x="94488" y="228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01311" y="8199120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59">
                <a:moveTo>
                  <a:pt x="96011" y="22859"/>
                </a:moveTo>
                <a:lnTo>
                  <a:pt x="0" y="22859"/>
                </a:lnTo>
                <a:lnTo>
                  <a:pt x="0" y="0"/>
                </a:lnTo>
                <a:lnTo>
                  <a:pt x="96011" y="0"/>
                </a:lnTo>
                <a:lnTo>
                  <a:pt x="96011" y="228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177271" y="8199132"/>
            <a:ext cx="152400" cy="135890"/>
          </a:xfrm>
          <a:custGeom>
            <a:avLst/>
            <a:gdLst/>
            <a:ahLst/>
            <a:cxnLst/>
            <a:rect l="l" t="t" r="r" b="b"/>
            <a:pathLst>
              <a:path w="152400" h="135890">
                <a:moveTo>
                  <a:pt x="24384" y="39611"/>
                </a:moveTo>
                <a:lnTo>
                  <a:pt x="0" y="39611"/>
                </a:lnTo>
                <a:lnTo>
                  <a:pt x="0" y="135623"/>
                </a:lnTo>
                <a:lnTo>
                  <a:pt x="24384" y="135623"/>
                </a:lnTo>
                <a:lnTo>
                  <a:pt x="24384" y="39611"/>
                </a:lnTo>
                <a:close/>
              </a:path>
              <a:path w="152400" h="135890">
                <a:moveTo>
                  <a:pt x="152400" y="0"/>
                </a:moveTo>
                <a:lnTo>
                  <a:pt x="56388" y="0"/>
                </a:lnTo>
                <a:lnTo>
                  <a:pt x="56388" y="22847"/>
                </a:lnTo>
                <a:lnTo>
                  <a:pt x="152400" y="22847"/>
                </a:lnTo>
                <a:lnTo>
                  <a:pt x="152400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177286" y="8406385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5">
                <a:moveTo>
                  <a:pt x="24383" y="94487"/>
                </a:moveTo>
                <a:lnTo>
                  <a:pt x="0" y="94487"/>
                </a:lnTo>
                <a:lnTo>
                  <a:pt x="0" y="0"/>
                </a:lnTo>
                <a:lnTo>
                  <a:pt x="24383" y="0"/>
                </a:lnTo>
                <a:lnTo>
                  <a:pt x="24383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177286" y="8572500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177286" y="8740140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3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3" y="0"/>
                </a:lnTo>
                <a:lnTo>
                  <a:pt x="24383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177286" y="8907782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5">
                <a:moveTo>
                  <a:pt x="24383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3" y="0"/>
                </a:lnTo>
                <a:lnTo>
                  <a:pt x="24383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58057" y="8994650"/>
            <a:ext cx="94616" cy="24766"/>
          </a:xfrm>
          <a:custGeom>
            <a:avLst/>
            <a:gdLst/>
            <a:ahLst/>
            <a:cxnLst/>
            <a:rect l="l" t="t" r="r" b="b"/>
            <a:pathLst>
              <a:path w="94614" h="24765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25697" y="8994650"/>
            <a:ext cx="94616" cy="24766"/>
          </a:xfrm>
          <a:custGeom>
            <a:avLst/>
            <a:gdLst/>
            <a:ahLst/>
            <a:cxnLst/>
            <a:rect l="l" t="t" r="r" b="b"/>
            <a:pathLst>
              <a:path w="94614" h="24765">
                <a:moveTo>
                  <a:pt x="94487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7" y="0"/>
                </a:lnTo>
                <a:lnTo>
                  <a:pt x="94487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591811" y="8994650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5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59443" y="8910843"/>
            <a:ext cx="123825" cy="108586"/>
          </a:xfrm>
          <a:custGeom>
            <a:avLst/>
            <a:gdLst/>
            <a:ahLst/>
            <a:cxnLst/>
            <a:rect l="l" t="t" r="r" b="b"/>
            <a:pathLst>
              <a:path w="123825" h="108584">
                <a:moveTo>
                  <a:pt x="96012" y="83820"/>
                </a:moveTo>
                <a:lnTo>
                  <a:pt x="0" y="83820"/>
                </a:lnTo>
                <a:lnTo>
                  <a:pt x="0" y="108191"/>
                </a:lnTo>
                <a:lnTo>
                  <a:pt x="96012" y="108191"/>
                </a:lnTo>
                <a:lnTo>
                  <a:pt x="96012" y="83820"/>
                </a:lnTo>
                <a:close/>
              </a:path>
              <a:path w="123825" h="108584">
                <a:moveTo>
                  <a:pt x="123444" y="0"/>
                </a:moveTo>
                <a:lnTo>
                  <a:pt x="100584" y="0"/>
                </a:lnTo>
                <a:lnTo>
                  <a:pt x="100584" y="96012"/>
                </a:lnTo>
                <a:lnTo>
                  <a:pt x="123444" y="96012"/>
                </a:lnTo>
                <a:lnTo>
                  <a:pt x="12344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474466" y="2112263"/>
            <a:ext cx="29210" cy="190501"/>
          </a:xfrm>
          <a:custGeom>
            <a:avLst/>
            <a:gdLst/>
            <a:ahLst/>
            <a:cxnLst/>
            <a:rect l="l" t="t" r="r" b="b"/>
            <a:pathLst>
              <a:path w="29210" h="190500">
                <a:moveTo>
                  <a:pt x="24383" y="190499"/>
                </a:moveTo>
                <a:lnTo>
                  <a:pt x="0" y="190499"/>
                </a:lnTo>
                <a:lnTo>
                  <a:pt x="6095" y="0"/>
                </a:lnTo>
                <a:lnTo>
                  <a:pt x="28955" y="0"/>
                </a:lnTo>
                <a:lnTo>
                  <a:pt x="24383" y="19049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60492" y="2109215"/>
            <a:ext cx="105410" cy="196850"/>
          </a:xfrm>
          <a:custGeom>
            <a:avLst/>
            <a:gdLst/>
            <a:ahLst/>
            <a:cxnLst/>
            <a:rect l="l" t="t" r="r" b="b"/>
            <a:pathLst>
              <a:path w="105410" h="196850">
                <a:moveTo>
                  <a:pt x="105156" y="50292"/>
                </a:moveTo>
                <a:lnTo>
                  <a:pt x="101130" y="30861"/>
                </a:lnTo>
                <a:lnTo>
                  <a:pt x="90106" y="14859"/>
                </a:lnTo>
                <a:lnTo>
                  <a:pt x="73647" y="4000"/>
                </a:lnTo>
                <a:lnTo>
                  <a:pt x="53340" y="0"/>
                </a:lnTo>
                <a:lnTo>
                  <a:pt x="32143" y="4000"/>
                </a:lnTo>
                <a:lnTo>
                  <a:pt x="15240" y="14859"/>
                </a:lnTo>
                <a:lnTo>
                  <a:pt x="4038" y="30861"/>
                </a:lnTo>
                <a:lnTo>
                  <a:pt x="0" y="50292"/>
                </a:lnTo>
                <a:lnTo>
                  <a:pt x="4038" y="69723"/>
                </a:lnTo>
                <a:lnTo>
                  <a:pt x="15240" y="85725"/>
                </a:lnTo>
                <a:lnTo>
                  <a:pt x="32143" y="96583"/>
                </a:lnTo>
                <a:lnTo>
                  <a:pt x="38887" y="97866"/>
                </a:lnTo>
                <a:lnTo>
                  <a:pt x="36563" y="195072"/>
                </a:lnTo>
                <a:lnTo>
                  <a:pt x="59436" y="196608"/>
                </a:lnTo>
                <a:lnTo>
                  <a:pt x="62560" y="98767"/>
                </a:lnTo>
                <a:lnTo>
                  <a:pt x="73647" y="96583"/>
                </a:lnTo>
                <a:lnTo>
                  <a:pt x="90106" y="85725"/>
                </a:lnTo>
                <a:lnTo>
                  <a:pt x="101130" y="69723"/>
                </a:lnTo>
                <a:lnTo>
                  <a:pt x="105156" y="5029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5" name="object 16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483355" y="966218"/>
            <a:ext cx="105155" cy="103632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66035" y="2929130"/>
            <a:ext cx="103632" cy="102107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10457" y="5699759"/>
            <a:ext cx="105155" cy="10210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455922" y="5678423"/>
            <a:ext cx="105155" cy="102108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3906002" y="6486146"/>
            <a:ext cx="321945" cy="102235"/>
          </a:xfrm>
          <a:custGeom>
            <a:avLst/>
            <a:gdLst/>
            <a:ahLst/>
            <a:cxnLst/>
            <a:rect l="l" t="t" r="r" b="b"/>
            <a:pathLst>
              <a:path w="321945" h="102234">
                <a:moveTo>
                  <a:pt x="321564" y="51816"/>
                </a:moveTo>
                <a:lnTo>
                  <a:pt x="317550" y="31508"/>
                </a:lnTo>
                <a:lnTo>
                  <a:pt x="306514" y="15049"/>
                </a:lnTo>
                <a:lnTo>
                  <a:pt x="290068" y="4025"/>
                </a:lnTo>
                <a:lnTo>
                  <a:pt x="269748" y="0"/>
                </a:lnTo>
                <a:lnTo>
                  <a:pt x="249199" y="4025"/>
                </a:lnTo>
                <a:lnTo>
                  <a:pt x="232219" y="15049"/>
                </a:lnTo>
                <a:lnTo>
                  <a:pt x="220675" y="31508"/>
                </a:lnTo>
                <a:lnTo>
                  <a:pt x="219608" y="36576"/>
                </a:lnTo>
                <a:lnTo>
                  <a:pt x="0" y="36576"/>
                </a:lnTo>
                <a:lnTo>
                  <a:pt x="0" y="62496"/>
                </a:lnTo>
                <a:lnTo>
                  <a:pt x="218744" y="62496"/>
                </a:lnTo>
                <a:lnTo>
                  <a:pt x="220675" y="71247"/>
                </a:lnTo>
                <a:lnTo>
                  <a:pt x="232219" y="87249"/>
                </a:lnTo>
                <a:lnTo>
                  <a:pt x="249199" y="98107"/>
                </a:lnTo>
                <a:lnTo>
                  <a:pt x="269748" y="102108"/>
                </a:lnTo>
                <a:lnTo>
                  <a:pt x="290068" y="98107"/>
                </a:lnTo>
                <a:lnTo>
                  <a:pt x="306514" y="87249"/>
                </a:lnTo>
                <a:lnTo>
                  <a:pt x="317550" y="71247"/>
                </a:lnTo>
                <a:lnTo>
                  <a:pt x="321564" y="5181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0" name="object 1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210814" y="7836410"/>
            <a:ext cx="105155" cy="103632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32251" y="7851649"/>
            <a:ext cx="105155" cy="103632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3898382" y="8572502"/>
            <a:ext cx="321945" cy="102235"/>
          </a:xfrm>
          <a:custGeom>
            <a:avLst/>
            <a:gdLst/>
            <a:ahLst/>
            <a:cxnLst/>
            <a:rect l="l" t="t" r="r" b="b"/>
            <a:pathLst>
              <a:path w="321945" h="102234">
                <a:moveTo>
                  <a:pt x="321576" y="50292"/>
                </a:moveTo>
                <a:lnTo>
                  <a:pt x="317550" y="30861"/>
                </a:lnTo>
                <a:lnTo>
                  <a:pt x="306527" y="14859"/>
                </a:lnTo>
                <a:lnTo>
                  <a:pt x="290068" y="4000"/>
                </a:lnTo>
                <a:lnTo>
                  <a:pt x="269760" y="0"/>
                </a:lnTo>
                <a:lnTo>
                  <a:pt x="249199" y="4000"/>
                </a:lnTo>
                <a:lnTo>
                  <a:pt x="232232" y="14859"/>
                </a:lnTo>
                <a:lnTo>
                  <a:pt x="220675" y="30861"/>
                </a:lnTo>
                <a:lnTo>
                  <a:pt x="219087" y="38100"/>
                </a:lnTo>
                <a:lnTo>
                  <a:pt x="0" y="38100"/>
                </a:lnTo>
                <a:lnTo>
                  <a:pt x="0" y="64008"/>
                </a:lnTo>
                <a:lnTo>
                  <a:pt x="219290" y="64008"/>
                </a:lnTo>
                <a:lnTo>
                  <a:pt x="220675" y="70612"/>
                </a:lnTo>
                <a:lnTo>
                  <a:pt x="232232" y="87058"/>
                </a:lnTo>
                <a:lnTo>
                  <a:pt x="249199" y="98094"/>
                </a:lnTo>
                <a:lnTo>
                  <a:pt x="269760" y="102108"/>
                </a:lnTo>
                <a:lnTo>
                  <a:pt x="290068" y="98094"/>
                </a:lnTo>
                <a:lnTo>
                  <a:pt x="306527" y="87058"/>
                </a:lnTo>
                <a:lnTo>
                  <a:pt x="317550" y="70612"/>
                </a:lnTo>
                <a:lnTo>
                  <a:pt x="321576" y="5029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3" name="object 1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049269" y="9488426"/>
            <a:ext cx="106679" cy="102107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63213" y="9889236"/>
            <a:ext cx="106679" cy="103632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6390131" y="3048"/>
            <a:ext cx="271780" cy="3412490"/>
            <a:chOff x="6390132" y="3047"/>
            <a:chExt cx="271780" cy="3412490"/>
          </a:xfrm>
        </p:grpSpPr>
        <p:sp>
          <p:nvSpPr>
            <p:cNvPr id="176" name="object 176"/>
            <p:cNvSpPr/>
            <p:nvPr/>
          </p:nvSpPr>
          <p:spPr>
            <a:xfrm>
              <a:off x="6542532" y="3363468"/>
              <a:ext cx="44450" cy="52069"/>
            </a:xfrm>
            <a:custGeom>
              <a:avLst/>
              <a:gdLst/>
              <a:ahLst/>
              <a:cxnLst/>
              <a:rect l="l" t="t" r="r" b="b"/>
              <a:pathLst>
                <a:path w="44450" h="52070">
                  <a:moveTo>
                    <a:pt x="27432" y="51815"/>
                  </a:moveTo>
                  <a:lnTo>
                    <a:pt x="22860" y="32003"/>
                  </a:lnTo>
                  <a:lnTo>
                    <a:pt x="16764" y="51815"/>
                  </a:lnTo>
                  <a:lnTo>
                    <a:pt x="4572" y="42671"/>
                  </a:lnTo>
                  <a:lnTo>
                    <a:pt x="16764" y="28955"/>
                  </a:lnTo>
                  <a:lnTo>
                    <a:pt x="0" y="33527"/>
                  </a:lnTo>
                  <a:lnTo>
                    <a:pt x="0" y="18287"/>
                  </a:lnTo>
                  <a:lnTo>
                    <a:pt x="16764" y="22859"/>
                  </a:lnTo>
                  <a:lnTo>
                    <a:pt x="4572" y="7619"/>
                  </a:lnTo>
                  <a:lnTo>
                    <a:pt x="16764" y="0"/>
                  </a:lnTo>
                  <a:lnTo>
                    <a:pt x="22860" y="19811"/>
                  </a:lnTo>
                  <a:lnTo>
                    <a:pt x="27432" y="0"/>
                  </a:lnTo>
                  <a:lnTo>
                    <a:pt x="39624" y="9143"/>
                  </a:lnTo>
                  <a:lnTo>
                    <a:pt x="27432" y="22859"/>
                  </a:lnTo>
                  <a:lnTo>
                    <a:pt x="44196" y="18287"/>
                  </a:lnTo>
                  <a:lnTo>
                    <a:pt x="44196" y="33527"/>
                  </a:lnTo>
                  <a:lnTo>
                    <a:pt x="27432" y="28955"/>
                  </a:lnTo>
                  <a:lnTo>
                    <a:pt x="39624" y="42671"/>
                  </a:lnTo>
                  <a:lnTo>
                    <a:pt x="2743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90132" y="3047"/>
              <a:ext cx="271272" cy="33497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467" y="108207"/>
            <a:ext cx="147955" cy="9915526"/>
          </a:xfrm>
          <a:custGeom>
            <a:avLst/>
            <a:gdLst/>
            <a:ahLst/>
            <a:cxnLst/>
            <a:rect l="l" t="t" r="r" b="b"/>
            <a:pathLst>
              <a:path w="147955" h="9915525">
                <a:moveTo>
                  <a:pt x="0" y="9915143"/>
                </a:moveTo>
                <a:lnTo>
                  <a:pt x="147827" y="9915143"/>
                </a:lnTo>
                <a:lnTo>
                  <a:pt x="147827" y="0"/>
                </a:lnTo>
                <a:lnTo>
                  <a:pt x="0" y="0"/>
                </a:lnTo>
                <a:lnTo>
                  <a:pt x="0" y="99151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6134" y="2086357"/>
            <a:ext cx="492759" cy="7972425"/>
            <a:chOff x="1056132" y="2086355"/>
            <a:chExt cx="492759" cy="7972425"/>
          </a:xfrm>
        </p:grpSpPr>
        <p:sp>
          <p:nvSpPr>
            <p:cNvPr id="4" name="object 4"/>
            <p:cNvSpPr/>
            <p:nvPr/>
          </p:nvSpPr>
          <p:spPr>
            <a:xfrm>
              <a:off x="1101852" y="2086355"/>
              <a:ext cx="447040" cy="7972425"/>
            </a:xfrm>
            <a:custGeom>
              <a:avLst/>
              <a:gdLst/>
              <a:ahLst/>
              <a:cxnLst/>
              <a:rect l="l" t="t" r="r" b="b"/>
              <a:pathLst>
                <a:path w="447040" h="7972425">
                  <a:moveTo>
                    <a:pt x="446531" y="7972044"/>
                  </a:moveTo>
                  <a:lnTo>
                    <a:pt x="281377" y="7972044"/>
                  </a:lnTo>
                  <a:lnTo>
                    <a:pt x="0" y="7901940"/>
                  </a:lnTo>
                  <a:lnTo>
                    <a:pt x="0" y="0"/>
                  </a:lnTo>
                  <a:lnTo>
                    <a:pt x="446531" y="112776"/>
                  </a:lnTo>
                  <a:lnTo>
                    <a:pt x="446531" y="797204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132" y="2173961"/>
              <a:ext cx="457200" cy="7884795"/>
            </a:xfrm>
            <a:custGeom>
              <a:avLst/>
              <a:gdLst/>
              <a:ahLst/>
              <a:cxnLst/>
              <a:rect l="l" t="t" r="r" b="b"/>
              <a:pathLst>
                <a:path w="457200" h="7884795">
                  <a:moveTo>
                    <a:pt x="457200" y="7884438"/>
                  </a:moveTo>
                  <a:lnTo>
                    <a:pt x="0" y="7884438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7884438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6111" y="7672336"/>
              <a:ext cx="281940" cy="1686560"/>
            </a:xfrm>
            <a:custGeom>
              <a:avLst/>
              <a:gdLst/>
              <a:ahLst/>
              <a:cxnLst/>
              <a:rect l="l" t="t" r="r" b="b"/>
              <a:pathLst>
                <a:path w="281940" h="1686559">
                  <a:moveTo>
                    <a:pt x="275767" y="1489697"/>
                  </a:moveTo>
                  <a:lnTo>
                    <a:pt x="6019" y="1489697"/>
                  </a:lnTo>
                  <a:lnTo>
                    <a:pt x="6019" y="1540497"/>
                  </a:lnTo>
                  <a:lnTo>
                    <a:pt x="106603" y="1540497"/>
                  </a:lnTo>
                  <a:lnTo>
                    <a:pt x="106603" y="1635747"/>
                  </a:lnTo>
                  <a:lnTo>
                    <a:pt x="6019" y="1635747"/>
                  </a:lnTo>
                  <a:lnTo>
                    <a:pt x="6019" y="1686547"/>
                  </a:lnTo>
                  <a:lnTo>
                    <a:pt x="275767" y="1686547"/>
                  </a:lnTo>
                  <a:lnTo>
                    <a:pt x="275767" y="1635747"/>
                  </a:lnTo>
                  <a:lnTo>
                    <a:pt x="156895" y="1635747"/>
                  </a:lnTo>
                  <a:lnTo>
                    <a:pt x="156895" y="1540497"/>
                  </a:lnTo>
                  <a:lnTo>
                    <a:pt x="275767" y="1540497"/>
                  </a:lnTo>
                  <a:lnTo>
                    <a:pt x="275767" y="1489697"/>
                  </a:lnTo>
                  <a:close/>
                </a:path>
                <a:path w="281940" h="1686559">
                  <a:moveTo>
                    <a:pt x="275767" y="1188212"/>
                  </a:moveTo>
                  <a:lnTo>
                    <a:pt x="167563" y="1230401"/>
                  </a:lnTo>
                  <a:lnTo>
                    <a:pt x="167563" y="1284224"/>
                  </a:lnTo>
                  <a:lnTo>
                    <a:pt x="167563" y="1355852"/>
                  </a:lnTo>
                  <a:lnTo>
                    <a:pt x="76123" y="1319276"/>
                  </a:lnTo>
                  <a:lnTo>
                    <a:pt x="167563" y="1284224"/>
                  </a:lnTo>
                  <a:lnTo>
                    <a:pt x="167563" y="1230401"/>
                  </a:lnTo>
                  <a:lnTo>
                    <a:pt x="6019" y="1293368"/>
                  </a:lnTo>
                  <a:lnTo>
                    <a:pt x="6019" y="1346708"/>
                  </a:lnTo>
                  <a:lnTo>
                    <a:pt x="275767" y="1450340"/>
                  </a:lnTo>
                  <a:lnTo>
                    <a:pt x="275767" y="1397000"/>
                  </a:lnTo>
                  <a:lnTo>
                    <a:pt x="217855" y="1374140"/>
                  </a:lnTo>
                  <a:lnTo>
                    <a:pt x="217855" y="1355852"/>
                  </a:lnTo>
                  <a:lnTo>
                    <a:pt x="217855" y="1284224"/>
                  </a:lnTo>
                  <a:lnTo>
                    <a:pt x="217855" y="1264412"/>
                  </a:lnTo>
                  <a:lnTo>
                    <a:pt x="275767" y="1243076"/>
                  </a:lnTo>
                  <a:lnTo>
                    <a:pt x="275767" y="1188212"/>
                  </a:lnTo>
                  <a:close/>
                </a:path>
                <a:path w="281940" h="1686559">
                  <a:moveTo>
                    <a:pt x="275767" y="783323"/>
                  </a:moveTo>
                  <a:lnTo>
                    <a:pt x="225488" y="783323"/>
                  </a:lnTo>
                  <a:lnTo>
                    <a:pt x="225488" y="859523"/>
                  </a:lnTo>
                  <a:lnTo>
                    <a:pt x="6019" y="859523"/>
                  </a:lnTo>
                  <a:lnTo>
                    <a:pt x="6019" y="909053"/>
                  </a:lnTo>
                  <a:lnTo>
                    <a:pt x="275767" y="909053"/>
                  </a:lnTo>
                  <a:lnTo>
                    <a:pt x="275767" y="859523"/>
                  </a:lnTo>
                  <a:lnTo>
                    <a:pt x="275767" y="783323"/>
                  </a:lnTo>
                  <a:close/>
                </a:path>
                <a:path w="281940" h="1686559">
                  <a:moveTo>
                    <a:pt x="275767" y="502412"/>
                  </a:moveTo>
                  <a:lnTo>
                    <a:pt x="167563" y="543991"/>
                  </a:lnTo>
                  <a:lnTo>
                    <a:pt x="167563" y="598424"/>
                  </a:lnTo>
                  <a:lnTo>
                    <a:pt x="167563" y="668528"/>
                  </a:lnTo>
                  <a:lnTo>
                    <a:pt x="76123" y="633476"/>
                  </a:lnTo>
                  <a:lnTo>
                    <a:pt x="167563" y="598424"/>
                  </a:lnTo>
                  <a:lnTo>
                    <a:pt x="167563" y="543991"/>
                  </a:lnTo>
                  <a:lnTo>
                    <a:pt x="6019" y="606044"/>
                  </a:lnTo>
                  <a:lnTo>
                    <a:pt x="6019" y="659384"/>
                  </a:lnTo>
                  <a:lnTo>
                    <a:pt x="275767" y="764540"/>
                  </a:lnTo>
                  <a:lnTo>
                    <a:pt x="275767" y="709676"/>
                  </a:lnTo>
                  <a:lnTo>
                    <a:pt x="217855" y="688340"/>
                  </a:lnTo>
                  <a:lnTo>
                    <a:pt x="217855" y="668528"/>
                  </a:lnTo>
                  <a:lnTo>
                    <a:pt x="217855" y="598424"/>
                  </a:lnTo>
                  <a:lnTo>
                    <a:pt x="217855" y="578612"/>
                  </a:lnTo>
                  <a:lnTo>
                    <a:pt x="275767" y="555752"/>
                  </a:lnTo>
                  <a:lnTo>
                    <a:pt x="275767" y="502412"/>
                  </a:lnTo>
                  <a:close/>
                </a:path>
                <a:path w="281940" h="1686559">
                  <a:moveTo>
                    <a:pt x="275767" y="0"/>
                  </a:moveTo>
                  <a:lnTo>
                    <a:pt x="225475" y="0"/>
                  </a:lnTo>
                  <a:lnTo>
                    <a:pt x="225475" y="96520"/>
                  </a:lnTo>
                  <a:lnTo>
                    <a:pt x="153847" y="96520"/>
                  </a:lnTo>
                  <a:lnTo>
                    <a:pt x="153847" y="0"/>
                  </a:lnTo>
                  <a:lnTo>
                    <a:pt x="103555" y="0"/>
                  </a:lnTo>
                  <a:lnTo>
                    <a:pt x="103555" y="96520"/>
                  </a:lnTo>
                  <a:lnTo>
                    <a:pt x="56311" y="96520"/>
                  </a:lnTo>
                  <a:lnTo>
                    <a:pt x="56311" y="0"/>
                  </a:lnTo>
                  <a:lnTo>
                    <a:pt x="6019" y="0"/>
                  </a:lnTo>
                  <a:lnTo>
                    <a:pt x="6019" y="96520"/>
                  </a:lnTo>
                  <a:lnTo>
                    <a:pt x="6019" y="147320"/>
                  </a:lnTo>
                  <a:lnTo>
                    <a:pt x="275767" y="147320"/>
                  </a:lnTo>
                  <a:lnTo>
                    <a:pt x="275767" y="96520"/>
                  </a:lnTo>
                  <a:lnTo>
                    <a:pt x="275767" y="0"/>
                  </a:lnTo>
                  <a:close/>
                </a:path>
                <a:path w="281940" h="1686559">
                  <a:moveTo>
                    <a:pt x="281774" y="328676"/>
                  </a:moveTo>
                  <a:lnTo>
                    <a:pt x="272224" y="277050"/>
                  </a:lnTo>
                  <a:lnTo>
                    <a:pt x="260946" y="255524"/>
                  </a:lnTo>
                  <a:lnTo>
                    <a:pt x="255981" y="248234"/>
                  </a:lnTo>
                  <a:lnTo>
                    <a:pt x="216331" y="214376"/>
                  </a:lnTo>
                  <a:lnTo>
                    <a:pt x="167259" y="197231"/>
                  </a:lnTo>
                  <a:lnTo>
                    <a:pt x="149275" y="196088"/>
                  </a:lnTo>
                  <a:lnTo>
                    <a:pt x="138607" y="196088"/>
                  </a:lnTo>
                  <a:lnTo>
                    <a:pt x="138607" y="333248"/>
                  </a:lnTo>
                  <a:lnTo>
                    <a:pt x="188899" y="333248"/>
                  </a:lnTo>
                  <a:lnTo>
                    <a:pt x="188899" y="255524"/>
                  </a:lnTo>
                  <a:lnTo>
                    <a:pt x="199478" y="260896"/>
                  </a:lnTo>
                  <a:lnTo>
                    <a:pt x="225793" y="294170"/>
                  </a:lnTo>
                  <a:lnTo>
                    <a:pt x="231571" y="328676"/>
                  </a:lnTo>
                  <a:lnTo>
                    <a:pt x="229857" y="348627"/>
                  </a:lnTo>
                  <a:lnTo>
                    <a:pt x="204139" y="398780"/>
                  </a:lnTo>
                  <a:lnTo>
                    <a:pt x="158064" y="424497"/>
                  </a:lnTo>
                  <a:lnTo>
                    <a:pt x="140131" y="426212"/>
                  </a:lnTo>
                  <a:lnTo>
                    <a:pt x="121564" y="424497"/>
                  </a:lnTo>
                  <a:lnTo>
                    <a:pt x="76123" y="398780"/>
                  </a:lnTo>
                  <a:lnTo>
                    <a:pt x="51917" y="352056"/>
                  </a:lnTo>
                  <a:lnTo>
                    <a:pt x="50215" y="333248"/>
                  </a:lnTo>
                  <a:lnTo>
                    <a:pt x="52501" y="310337"/>
                  </a:lnTo>
                  <a:lnTo>
                    <a:pt x="59359" y="289433"/>
                  </a:lnTo>
                  <a:lnTo>
                    <a:pt x="70789" y="270230"/>
                  </a:lnTo>
                  <a:lnTo>
                    <a:pt x="86791" y="252476"/>
                  </a:lnTo>
                  <a:lnTo>
                    <a:pt x="50215" y="215900"/>
                  </a:lnTo>
                  <a:lnTo>
                    <a:pt x="18935" y="253619"/>
                  </a:lnTo>
                  <a:lnTo>
                    <a:pt x="3162" y="298386"/>
                  </a:lnTo>
                  <a:lnTo>
                    <a:pt x="0" y="330200"/>
                  </a:lnTo>
                  <a:lnTo>
                    <a:pt x="63" y="333248"/>
                  </a:lnTo>
                  <a:lnTo>
                    <a:pt x="11544" y="393446"/>
                  </a:lnTo>
                  <a:lnTo>
                    <a:pt x="47167" y="441452"/>
                  </a:lnTo>
                  <a:lnTo>
                    <a:pt x="89649" y="467550"/>
                  </a:lnTo>
                  <a:lnTo>
                    <a:pt x="140131" y="476504"/>
                  </a:lnTo>
                  <a:lnTo>
                    <a:pt x="159042" y="475361"/>
                  </a:lnTo>
                  <a:lnTo>
                    <a:pt x="211759" y="458216"/>
                  </a:lnTo>
                  <a:lnTo>
                    <a:pt x="249085" y="426212"/>
                  </a:lnTo>
                  <a:lnTo>
                    <a:pt x="271576" y="388277"/>
                  </a:lnTo>
                  <a:lnTo>
                    <a:pt x="280720" y="351078"/>
                  </a:lnTo>
                  <a:lnTo>
                    <a:pt x="281698" y="333248"/>
                  </a:lnTo>
                  <a:lnTo>
                    <a:pt x="281774" y="328676"/>
                  </a:lnTo>
                  <a:close/>
                </a:path>
                <a:path w="281940" h="1686559">
                  <a:moveTo>
                    <a:pt x="281863" y="1060196"/>
                  </a:moveTo>
                  <a:lnTo>
                    <a:pt x="274243" y="1020572"/>
                  </a:lnTo>
                  <a:lnTo>
                    <a:pt x="245795" y="985558"/>
                  </a:lnTo>
                  <a:lnTo>
                    <a:pt x="200520" y="971423"/>
                  </a:lnTo>
                  <a:lnTo>
                    <a:pt x="166039" y="970280"/>
                  </a:lnTo>
                  <a:lnTo>
                    <a:pt x="6019" y="970280"/>
                  </a:lnTo>
                  <a:lnTo>
                    <a:pt x="6019" y="1020572"/>
                  </a:lnTo>
                  <a:lnTo>
                    <a:pt x="185381" y="1020610"/>
                  </a:lnTo>
                  <a:lnTo>
                    <a:pt x="195376" y="1020953"/>
                  </a:lnTo>
                  <a:lnTo>
                    <a:pt x="230047" y="1044956"/>
                  </a:lnTo>
                  <a:lnTo>
                    <a:pt x="231571" y="1052576"/>
                  </a:lnTo>
                  <a:lnTo>
                    <a:pt x="231571" y="1069340"/>
                  </a:lnTo>
                  <a:lnTo>
                    <a:pt x="230047" y="1076960"/>
                  </a:lnTo>
                  <a:lnTo>
                    <a:pt x="225475" y="1083056"/>
                  </a:lnTo>
                  <a:lnTo>
                    <a:pt x="222427" y="1089152"/>
                  </a:lnTo>
                  <a:lnTo>
                    <a:pt x="179755" y="1101344"/>
                  </a:lnTo>
                  <a:lnTo>
                    <a:pt x="6019" y="1101344"/>
                  </a:lnTo>
                  <a:lnTo>
                    <a:pt x="6019" y="1151636"/>
                  </a:lnTo>
                  <a:lnTo>
                    <a:pt x="166039" y="1151636"/>
                  </a:lnTo>
                  <a:lnTo>
                    <a:pt x="188328" y="1151064"/>
                  </a:lnTo>
                  <a:lnTo>
                    <a:pt x="234619" y="1142492"/>
                  </a:lnTo>
                  <a:lnTo>
                    <a:pt x="268147" y="1110488"/>
                  </a:lnTo>
                  <a:lnTo>
                    <a:pt x="281012" y="1074483"/>
                  </a:lnTo>
                  <a:lnTo>
                    <a:pt x="281863" y="1060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010159" y="108207"/>
            <a:ext cx="559435" cy="9915526"/>
            <a:chOff x="2010155" y="108204"/>
            <a:chExt cx="559435" cy="9915525"/>
          </a:xfrm>
        </p:grpSpPr>
        <p:sp>
          <p:nvSpPr>
            <p:cNvPr id="8" name="object 8"/>
            <p:cNvSpPr/>
            <p:nvPr/>
          </p:nvSpPr>
          <p:spPr>
            <a:xfrm>
              <a:off x="2010155" y="108204"/>
              <a:ext cx="559435" cy="9915525"/>
            </a:xfrm>
            <a:custGeom>
              <a:avLst/>
              <a:gdLst/>
              <a:ahLst/>
              <a:cxnLst/>
              <a:rect l="l" t="t" r="r" b="b"/>
              <a:pathLst>
                <a:path w="559435" h="9915525">
                  <a:moveTo>
                    <a:pt x="559308" y="9915143"/>
                  </a:moveTo>
                  <a:lnTo>
                    <a:pt x="0" y="9915143"/>
                  </a:lnTo>
                  <a:lnTo>
                    <a:pt x="0" y="0"/>
                  </a:lnTo>
                  <a:lnTo>
                    <a:pt x="559308" y="0"/>
                  </a:lnTo>
                  <a:lnTo>
                    <a:pt x="559308" y="99151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9495" y="4373879"/>
              <a:ext cx="281940" cy="2364105"/>
            </a:xfrm>
            <a:custGeom>
              <a:avLst/>
              <a:gdLst/>
              <a:ahLst/>
              <a:cxnLst/>
              <a:rect l="l" t="t" r="r" b="b"/>
              <a:pathLst>
                <a:path w="281939" h="2364104">
                  <a:moveTo>
                    <a:pt x="199644" y="1391424"/>
                  </a:moveTo>
                  <a:lnTo>
                    <a:pt x="152412" y="1391424"/>
                  </a:lnTo>
                  <a:lnTo>
                    <a:pt x="152412" y="1487424"/>
                  </a:lnTo>
                  <a:lnTo>
                    <a:pt x="199644" y="1487424"/>
                  </a:lnTo>
                  <a:lnTo>
                    <a:pt x="199644" y="1391424"/>
                  </a:lnTo>
                  <a:close/>
                </a:path>
                <a:path w="281939" h="2364104">
                  <a:moveTo>
                    <a:pt x="275844" y="2145792"/>
                  </a:moveTo>
                  <a:lnTo>
                    <a:pt x="6096" y="2145792"/>
                  </a:lnTo>
                  <a:lnTo>
                    <a:pt x="6096" y="2196084"/>
                  </a:lnTo>
                  <a:lnTo>
                    <a:pt x="182880" y="2196084"/>
                  </a:lnTo>
                  <a:lnTo>
                    <a:pt x="6096" y="2314956"/>
                  </a:lnTo>
                  <a:lnTo>
                    <a:pt x="6096" y="2363724"/>
                  </a:lnTo>
                  <a:lnTo>
                    <a:pt x="275844" y="2363724"/>
                  </a:lnTo>
                  <a:lnTo>
                    <a:pt x="275844" y="2313432"/>
                  </a:lnTo>
                  <a:lnTo>
                    <a:pt x="99060" y="2313432"/>
                  </a:lnTo>
                  <a:lnTo>
                    <a:pt x="275844" y="2194560"/>
                  </a:lnTo>
                  <a:lnTo>
                    <a:pt x="275844" y="2145792"/>
                  </a:lnTo>
                  <a:close/>
                </a:path>
                <a:path w="281939" h="2364104">
                  <a:moveTo>
                    <a:pt x="275844" y="1549908"/>
                  </a:moveTo>
                  <a:lnTo>
                    <a:pt x="6096" y="1549908"/>
                  </a:lnTo>
                  <a:lnTo>
                    <a:pt x="6096" y="1600200"/>
                  </a:lnTo>
                  <a:lnTo>
                    <a:pt x="182880" y="1600200"/>
                  </a:lnTo>
                  <a:lnTo>
                    <a:pt x="6096" y="1719072"/>
                  </a:lnTo>
                  <a:lnTo>
                    <a:pt x="6096" y="1767840"/>
                  </a:lnTo>
                  <a:lnTo>
                    <a:pt x="275844" y="1767840"/>
                  </a:lnTo>
                  <a:lnTo>
                    <a:pt x="275844" y="1717548"/>
                  </a:lnTo>
                  <a:lnTo>
                    <a:pt x="99060" y="1717548"/>
                  </a:lnTo>
                  <a:lnTo>
                    <a:pt x="275844" y="1598676"/>
                  </a:lnTo>
                  <a:lnTo>
                    <a:pt x="275844" y="1549908"/>
                  </a:lnTo>
                  <a:close/>
                </a:path>
                <a:path w="281939" h="2364104">
                  <a:moveTo>
                    <a:pt x="275844" y="1088148"/>
                  </a:moveTo>
                  <a:lnTo>
                    <a:pt x="167640" y="1129728"/>
                  </a:lnTo>
                  <a:lnTo>
                    <a:pt x="167640" y="1184160"/>
                  </a:lnTo>
                  <a:lnTo>
                    <a:pt x="167640" y="1254264"/>
                  </a:lnTo>
                  <a:lnTo>
                    <a:pt x="76200" y="1219212"/>
                  </a:lnTo>
                  <a:lnTo>
                    <a:pt x="167640" y="1184160"/>
                  </a:lnTo>
                  <a:lnTo>
                    <a:pt x="167640" y="1129728"/>
                  </a:lnTo>
                  <a:lnTo>
                    <a:pt x="6096" y="1191780"/>
                  </a:lnTo>
                  <a:lnTo>
                    <a:pt x="6096" y="1245120"/>
                  </a:lnTo>
                  <a:lnTo>
                    <a:pt x="275844" y="1350276"/>
                  </a:lnTo>
                  <a:lnTo>
                    <a:pt x="275844" y="1296936"/>
                  </a:lnTo>
                  <a:lnTo>
                    <a:pt x="217932" y="1274076"/>
                  </a:lnTo>
                  <a:lnTo>
                    <a:pt x="217932" y="1254264"/>
                  </a:lnTo>
                  <a:lnTo>
                    <a:pt x="217932" y="1184160"/>
                  </a:lnTo>
                  <a:lnTo>
                    <a:pt x="217932" y="1164348"/>
                  </a:lnTo>
                  <a:lnTo>
                    <a:pt x="275844" y="1141488"/>
                  </a:lnTo>
                  <a:lnTo>
                    <a:pt x="275844" y="1088148"/>
                  </a:lnTo>
                  <a:close/>
                </a:path>
                <a:path w="281939" h="2364104">
                  <a:moveTo>
                    <a:pt x="275844" y="922032"/>
                  </a:moveTo>
                  <a:lnTo>
                    <a:pt x="6096" y="826020"/>
                  </a:lnTo>
                  <a:lnTo>
                    <a:pt x="6096" y="879360"/>
                  </a:lnTo>
                  <a:lnTo>
                    <a:pt x="198120" y="947940"/>
                  </a:lnTo>
                  <a:lnTo>
                    <a:pt x="6096" y="1016520"/>
                  </a:lnTo>
                  <a:lnTo>
                    <a:pt x="6096" y="1069860"/>
                  </a:lnTo>
                  <a:lnTo>
                    <a:pt x="275844" y="973848"/>
                  </a:lnTo>
                  <a:lnTo>
                    <a:pt x="275844" y="922032"/>
                  </a:lnTo>
                  <a:close/>
                </a:path>
                <a:path w="281939" h="2364104">
                  <a:moveTo>
                    <a:pt x="275844" y="448056"/>
                  </a:moveTo>
                  <a:lnTo>
                    <a:pt x="155448" y="512064"/>
                  </a:lnTo>
                  <a:lnTo>
                    <a:pt x="154800" y="510540"/>
                  </a:lnTo>
                  <a:lnTo>
                    <a:pt x="150304" y="500113"/>
                  </a:lnTo>
                  <a:lnTo>
                    <a:pt x="119189" y="467969"/>
                  </a:lnTo>
                  <a:lnTo>
                    <a:pt x="111252" y="464705"/>
                  </a:lnTo>
                  <a:lnTo>
                    <a:pt x="111252" y="554736"/>
                  </a:lnTo>
                  <a:lnTo>
                    <a:pt x="111252" y="571500"/>
                  </a:lnTo>
                  <a:lnTo>
                    <a:pt x="56388" y="571500"/>
                  </a:lnTo>
                  <a:lnTo>
                    <a:pt x="56515" y="545782"/>
                  </a:lnTo>
                  <a:lnTo>
                    <a:pt x="56769" y="539305"/>
                  </a:lnTo>
                  <a:lnTo>
                    <a:pt x="57683" y="533146"/>
                  </a:lnTo>
                  <a:lnTo>
                    <a:pt x="59436" y="528828"/>
                  </a:lnTo>
                  <a:lnTo>
                    <a:pt x="60960" y="522732"/>
                  </a:lnTo>
                  <a:lnTo>
                    <a:pt x="64008" y="518160"/>
                  </a:lnTo>
                  <a:lnTo>
                    <a:pt x="73152" y="512064"/>
                  </a:lnTo>
                  <a:lnTo>
                    <a:pt x="77724" y="510540"/>
                  </a:lnTo>
                  <a:lnTo>
                    <a:pt x="92964" y="510540"/>
                  </a:lnTo>
                  <a:lnTo>
                    <a:pt x="111252" y="554736"/>
                  </a:lnTo>
                  <a:lnTo>
                    <a:pt x="111252" y="464705"/>
                  </a:lnTo>
                  <a:lnTo>
                    <a:pt x="108775" y="463677"/>
                  </a:lnTo>
                  <a:lnTo>
                    <a:pt x="96951" y="461111"/>
                  </a:lnTo>
                  <a:lnTo>
                    <a:pt x="83820" y="460248"/>
                  </a:lnTo>
                  <a:lnTo>
                    <a:pt x="71780" y="461086"/>
                  </a:lnTo>
                  <a:lnTo>
                    <a:pt x="31292" y="478713"/>
                  </a:lnTo>
                  <a:lnTo>
                    <a:pt x="10604" y="513778"/>
                  </a:lnTo>
                  <a:lnTo>
                    <a:pt x="6096" y="566928"/>
                  </a:lnTo>
                  <a:lnTo>
                    <a:pt x="6096" y="621792"/>
                  </a:lnTo>
                  <a:lnTo>
                    <a:pt x="275844" y="621792"/>
                  </a:lnTo>
                  <a:lnTo>
                    <a:pt x="275844" y="571500"/>
                  </a:lnTo>
                  <a:lnTo>
                    <a:pt x="161544" y="571500"/>
                  </a:lnTo>
                  <a:lnTo>
                    <a:pt x="161544" y="566928"/>
                  </a:lnTo>
                  <a:lnTo>
                    <a:pt x="261912" y="512064"/>
                  </a:lnTo>
                  <a:lnTo>
                    <a:pt x="275844" y="504444"/>
                  </a:lnTo>
                  <a:lnTo>
                    <a:pt x="275844" y="448056"/>
                  </a:lnTo>
                  <a:close/>
                </a:path>
                <a:path w="281939" h="2364104">
                  <a:moveTo>
                    <a:pt x="275844" y="0"/>
                  </a:moveTo>
                  <a:lnTo>
                    <a:pt x="158496" y="0"/>
                  </a:lnTo>
                  <a:lnTo>
                    <a:pt x="142265" y="317"/>
                  </a:lnTo>
                  <a:lnTo>
                    <a:pt x="99212" y="10985"/>
                  </a:lnTo>
                  <a:lnTo>
                    <a:pt x="73914" y="47815"/>
                  </a:lnTo>
                  <a:lnTo>
                    <a:pt x="71628" y="68580"/>
                  </a:lnTo>
                  <a:lnTo>
                    <a:pt x="72199" y="78613"/>
                  </a:lnTo>
                  <a:lnTo>
                    <a:pt x="85902" y="115277"/>
                  </a:lnTo>
                  <a:lnTo>
                    <a:pt x="106680" y="135636"/>
                  </a:lnTo>
                  <a:lnTo>
                    <a:pt x="98996" y="141401"/>
                  </a:lnTo>
                  <a:lnTo>
                    <a:pt x="73914" y="177165"/>
                  </a:lnTo>
                  <a:lnTo>
                    <a:pt x="71628" y="195072"/>
                  </a:lnTo>
                  <a:lnTo>
                    <a:pt x="71945" y="204203"/>
                  </a:lnTo>
                  <a:lnTo>
                    <a:pt x="86677" y="245173"/>
                  </a:lnTo>
                  <a:lnTo>
                    <a:pt x="99060" y="259080"/>
                  </a:lnTo>
                  <a:lnTo>
                    <a:pt x="76200" y="259080"/>
                  </a:lnTo>
                  <a:lnTo>
                    <a:pt x="76200" y="309372"/>
                  </a:lnTo>
                  <a:lnTo>
                    <a:pt x="275844" y="309372"/>
                  </a:lnTo>
                  <a:lnTo>
                    <a:pt x="275844" y="259080"/>
                  </a:lnTo>
                  <a:lnTo>
                    <a:pt x="187452" y="259080"/>
                  </a:lnTo>
                  <a:lnTo>
                    <a:pt x="173723" y="258775"/>
                  </a:lnTo>
                  <a:lnTo>
                    <a:pt x="162115" y="257746"/>
                  </a:lnTo>
                  <a:lnTo>
                    <a:pt x="152527" y="255866"/>
                  </a:lnTo>
                  <a:lnTo>
                    <a:pt x="144780" y="252984"/>
                  </a:lnTo>
                  <a:lnTo>
                    <a:pt x="135636" y="249936"/>
                  </a:lnTo>
                  <a:lnTo>
                    <a:pt x="129540" y="245364"/>
                  </a:lnTo>
                  <a:lnTo>
                    <a:pt x="124968" y="237744"/>
                  </a:lnTo>
                  <a:lnTo>
                    <a:pt x="118872" y="231648"/>
                  </a:lnTo>
                  <a:lnTo>
                    <a:pt x="117348" y="224028"/>
                  </a:lnTo>
                  <a:lnTo>
                    <a:pt x="117348" y="207264"/>
                  </a:lnTo>
                  <a:lnTo>
                    <a:pt x="118872" y="201168"/>
                  </a:lnTo>
                  <a:lnTo>
                    <a:pt x="123444" y="195072"/>
                  </a:lnTo>
                  <a:lnTo>
                    <a:pt x="126492" y="190500"/>
                  </a:lnTo>
                  <a:lnTo>
                    <a:pt x="167220" y="180098"/>
                  </a:lnTo>
                  <a:lnTo>
                    <a:pt x="179832" y="179832"/>
                  </a:lnTo>
                  <a:lnTo>
                    <a:pt x="275844" y="179832"/>
                  </a:lnTo>
                  <a:lnTo>
                    <a:pt x="275844" y="129540"/>
                  </a:lnTo>
                  <a:lnTo>
                    <a:pt x="185928" y="129540"/>
                  </a:lnTo>
                  <a:lnTo>
                    <a:pt x="172859" y="129235"/>
                  </a:lnTo>
                  <a:lnTo>
                    <a:pt x="161353" y="128206"/>
                  </a:lnTo>
                  <a:lnTo>
                    <a:pt x="151853" y="126326"/>
                  </a:lnTo>
                  <a:lnTo>
                    <a:pt x="144780" y="123444"/>
                  </a:lnTo>
                  <a:lnTo>
                    <a:pt x="135636" y="120396"/>
                  </a:lnTo>
                  <a:lnTo>
                    <a:pt x="129540" y="115824"/>
                  </a:lnTo>
                  <a:lnTo>
                    <a:pt x="124968" y="108204"/>
                  </a:lnTo>
                  <a:lnTo>
                    <a:pt x="118872" y="102108"/>
                  </a:lnTo>
                  <a:lnTo>
                    <a:pt x="117348" y="92964"/>
                  </a:lnTo>
                  <a:lnTo>
                    <a:pt x="117348" y="85344"/>
                  </a:lnTo>
                  <a:lnTo>
                    <a:pt x="146685" y="52578"/>
                  </a:lnTo>
                  <a:lnTo>
                    <a:pt x="175260" y="50292"/>
                  </a:lnTo>
                  <a:lnTo>
                    <a:pt x="275844" y="50292"/>
                  </a:lnTo>
                  <a:lnTo>
                    <a:pt x="275844" y="0"/>
                  </a:lnTo>
                  <a:close/>
                </a:path>
                <a:path w="281939" h="2364104">
                  <a:moveTo>
                    <a:pt x="275856" y="714768"/>
                  </a:moveTo>
                  <a:lnTo>
                    <a:pt x="56388" y="714768"/>
                  </a:lnTo>
                  <a:lnTo>
                    <a:pt x="56388" y="666508"/>
                  </a:lnTo>
                  <a:lnTo>
                    <a:pt x="6096" y="666508"/>
                  </a:lnTo>
                  <a:lnTo>
                    <a:pt x="6096" y="714768"/>
                  </a:lnTo>
                  <a:lnTo>
                    <a:pt x="6096" y="765568"/>
                  </a:lnTo>
                  <a:lnTo>
                    <a:pt x="6096" y="813828"/>
                  </a:lnTo>
                  <a:lnTo>
                    <a:pt x="56388" y="813828"/>
                  </a:lnTo>
                  <a:lnTo>
                    <a:pt x="56388" y="765568"/>
                  </a:lnTo>
                  <a:lnTo>
                    <a:pt x="275856" y="765568"/>
                  </a:lnTo>
                  <a:lnTo>
                    <a:pt x="275856" y="714768"/>
                  </a:lnTo>
                  <a:close/>
                </a:path>
                <a:path w="281939" h="2364104">
                  <a:moveTo>
                    <a:pt x="281940" y="1955304"/>
                  </a:moveTo>
                  <a:lnTo>
                    <a:pt x="279374" y="1927606"/>
                  </a:lnTo>
                  <a:lnTo>
                    <a:pt x="271653" y="1901774"/>
                  </a:lnTo>
                  <a:lnTo>
                    <a:pt x="258800" y="1877936"/>
                  </a:lnTo>
                  <a:lnTo>
                    <a:pt x="248386" y="1865388"/>
                  </a:lnTo>
                  <a:lnTo>
                    <a:pt x="240804" y="1856244"/>
                  </a:lnTo>
                  <a:lnTo>
                    <a:pt x="231648" y="1848573"/>
                  </a:lnTo>
                  <a:lnTo>
                    <a:pt x="231648" y="1955304"/>
                  </a:lnTo>
                  <a:lnTo>
                    <a:pt x="230276" y="1970989"/>
                  </a:lnTo>
                  <a:lnTo>
                    <a:pt x="211836" y="2013216"/>
                  </a:lnTo>
                  <a:lnTo>
                    <a:pt x="180784" y="2037219"/>
                  </a:lnTo>
                  <a:lnTo>
                    <a:pt x="141732" y="2045220"/>
                  </a:lnTo>
                  <a:lnTo>
                    <a:pt x="122288" y="2043760"/>
                  </a:lnTo>
                  <a:lnTo>
                    <a:pt x="76200" y="2020836"/>
                  </a:lnTo>
                  <a:lnTo>
                    <a:pt x="51777" y="1974545"/>
                  </a:lnTo>
                  <a:lnTo>
                    <a:pt x="50292" y="1956828"/>
                  </a:lnTo>
                  <a:lnTo>
                    <a:pt x="51993" y="1938248"/>
                  </a:lnTo>
                  <a:lnTo>
                    <a:pt x="76200" y="1892820"/>
                  </a:lnTo>
                  <a:lnTo>
                    <a:pt x="122491" y="1867103"/>
                  </a:lnTo>
                  <a:lnTo>
                    <a:pt x="140208" y="1865388"/>
                  </a:lnTo>
                  <a:lnTo>
                    <a:pt x="158813" y="1867103"/>
                  </a:lnTo>
                  <a:lnTo>
                    <a:pt x="205740" y="1892820"/>
                  </a:lnTo>
                  <a:lnTo>
                    <a:pt x="229958" y="1937600"/>
                  </a:lnTo>
                  <a:lnTo>
                    <a:pt x="231648" y="1955304"/>
                  </a:lnTo>
                  <a:lnTo>
                    <a:pt x="231648" y="1848573"/>
                  </a:lnTo>
                  <a:lnTo>
                    <a:pt x="219316" y="1838236"/>
                  </a:lnTo>
                  <a:lnTo>
                    <a:pt x="195846" y="1825383"/>
                  </a:lnTo>
                  <a:lnTo>
                    <a:pt x="170078" y="1817662"/>
                  </a:lnTo>
                  <a:lnTo>
                    <a:pt x="141732" y="1815096"/>
                  </a:lnTo>
                  <a:lnTo>
                    <a:pt x="113157" y="1817687"/>
                  </a:lnTo>
                  <a:lnTo>
                    <a:pt x="62865" y="1838883"/>
                  </a:lnTo>
                  <a:lnTo>
                    <a:pt x="23152" y="1879219"/>
                  </a:lnTo>
                  <a:lnTo>
                    <a:pt x="2578" y="1927847"/>
                  </a:lnTo>
                  <a:lnTo>
                    <a:pt x="0" y="1955304"/>
                  </a:lnTo>
                  <a:lnTo>
                    <a:pt x="1143" y="1974176"/>
                  </a:lnTo>
                  <a:lnTo>
                    <a:pt x="18288" y="2025408"/>
                  </a:lnTo>
                  <a:lnTo>
                    <a:pt x="54724" y="2067191"/>
                  </a:lnTo>
                  <a:lnTo>
                    <a:pt x="103441" y="2090940"/>
                  </a:lnTo>
                  <a:lnTo>
                    <a:pt x="140208" y="2095512"/>
                  </a:lnTo>
                  <a:lnTo>
                    <a:pt x="167906" y="2093175"/>
                  </a:lnTo>
                  <a:lnTo>
                    <a:pt x="217576" y="2073643"/>
                  </a:lnTo>
                  <a:lnTo>
                    <a:pt x="248831" y="2045220"/>
                  </a:lnTo>
                  <a:lnTo>
                    <a:pt x="271462" y="2010740"/>
                  </a:lnTo>
                  <a:lnTo>
                    <a:pt x="279349" y="1984082"/>
                  </a:lnTo>
                  <a:lnTo>
                    <a:pt x="281940" y="1955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36" y="4125468"/>
              <a:ext cx="208788" cy="2118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57984" y="3886200"/>
              <a:ext cx="281940" cy="210820"/>
            </a:xfrm>
            <a:custGeom>
              <a:avLst/>
              <a:gdLst/>
              <a:ahLst/>
              <a:cxnLst/>
              <a:rect l="l" t="t" r="r" b="b"/>
              <a:pathLst>
                <a:path w="281939" h="210820">
                  <a:moveTo>
                    <a:pt x="178308" y="210311"/>
                  </a:moveTo>
                  <a:lnTo>
                    <a:pt x="135636" y="203263"/>
                  </a:lnTo>
                  <a:lnTo>
                    <a:pt x="102108" y="181356"/>
                  </a:lnTo>
                  <a:lnTo>
                    <a:pt x="74890" y="133135"/>
                  </a:lnTo>
                  <a:lnTo>
                    <a:pt x="73203" y="112776"/>
                  </a:lnTo>
                  <a:lnTo>
                    <a:pt x="73464" y="105156"/>
                  </a:lnTo>
                  <a:lnTo>
                    <a:pt x="88011" y="64198"/>
                  </a:lnTo>
                  <a:lnTo>
                    <a:pt x="99060" y="50292"/>
                  </a:lnTo>
                  <a:lnTo>
                    <a:pt x="0" y="50292"/>
                  </a:lnTo>
                  <a:lnTo>
                    <a:pt x="0" y="0"/>
                  </a:lnTo>
                  <a:lnTo>
                    <a:pt x="277367" y="0"/>
                  </a:lnTo>
                  <a:lnTo>
                    <a:pt x="277367" y="48768"/>
                  </a:lnTo>
                  <a:lnTo>
                    <a:pt x="176784" y="48768"/>
                  </a:lnTo>
                  <a:lnTo>
                    <a:pt x="164544" y="49649"/>
                  </a:lnTo>
                  <a:lnTo>
                    <a:pt x="127230" y="72580"/>
                  </a:lnTo>
                  <a:lnTo>
                    <a:pt x="118873" y="105179"/>
                  </a:lnTo>
                  <a:lnTo>
                    <a:pt x="119776" y="116252"/>
                  </a:lnTo>
                  <a:lnTo>
                    <a:pt x="144208" y="150375"/>
                  </a:lnTo>
                  <a:lnTo>
                    <a:pt x="176784" y="160020"/>
                  </a:lnTo>
                  <a:lnTo>
                    <a:pt x="267983" y="160020"/>
                  </a:lnTo>
                  <a:lnTo>
                    <a:pt x="264580" y="165925"/>
                  </a:lnTo>
                  <a:lnTo>
                    <a:pt x="251460" y="181356"/>
                  </a:lnTo>
                  <a:lnTo>
                    <a:pt x="235743" y="193595"/>
                  </a:lnTo>
                  <a:lnTo>
                    <a:pt x="218313" y="202692"/>
                  </a:lnTo>
                  <a:lnTo>
                    <a:pt x="199167" y="208359"/>
                  </a:lnTo>
                  <a:lnTo>
                    <a:pt x="178308" y="210311"/>
                  </a:lnTo>
                  <a:close/>
                </a:path>
                <a:path w="281939" h="210820">
                  <a:moveTo>
                    <a:pt x="267983" y="160020"/>
                  </a:moveTo>
                  <a:lnTo>
                    <a:pt x="176784" y="160020"/>
                  </a:lnTo>
                  <a:lnTo>
                    <a:pt x="189023" y="158900"/>
                  </a:lnTo>
                  <a:lnTo>
                    <a:pt x="200406" y="155638"/>
                  </a:lnTo>
                  <a:lnTo>
                    <a:pt x="231838" y="125730"/>
                  </a:lnTo>
                  <a:lnTo>
                    <a:pt x="236220" y="103632"/>
                  </a:lnTo>
                  <a:lnTo>
                    <a:pt x="235100" y="92511"/>
                  </a:lnTo>
                  <a:lnTo>
                    <a:pt x="210859" y="57126"/>
                  </a:lnTo>
                  <a:lnTo>
                    <a:pt x="176784" y="48768"/>
                  </a:lnTo>
                  <a:lnTo>
                    <a:pt x="277367" y="48768"/>
                  </a:lnTo>
                  <a:lnTo>
                    <a:pt x="277367" y="50292"/>
                  </a:lnTo>
                  <a:lnTo>
                    <a:pt x="256032" y="50292"/>
                  </a:lnTo>
                  <a:lnTo>
                    <a:pt x="262342" y="57388"/>
                  </a:lnTo>
                  <a:lnTo>
                    <a:pt x="280035" y="95440"/>
                  </a:lnTo>
                  <a:lnTo>
                    <a:pt x="281940" y="112776"/>
                  </a:lnTo>
                  <a:lnTo>
                    <a:pt x="279963" y="131635"/>
                  </a:lnTo>
                  <a:lnTo>
                    <a:pt x="274129" y="149352"/>
                  </a:lnTo>
                  <a:lnTo>
                    <a:pt x="267983" y="160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136" y="3634739"/>
              <a:ext cx="208788" cy="2118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56459" y="3549396"/>
              <a:ext cx="279400" cy="52069"/>
            </a:xfrm>
            <a:custGeom>
              <a:avLst/>
              <a:gdLst/>
              <a:ahLst/>
              <a:cxnLst/>
              <a:rect l="l" t="t" r="r" b="b"/>
              <a:pathLst>
                <a:path w="279400" h="52070">
                  <a:moveTo>
                    <a:pt x="278891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278891" y="0"/>
                  </a:lnTo>
                  <a:lnTo>
                    <a:pt x="278891" y="51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135" y="3380231"/>
              <a:ext cx="208788" cy="141731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123187" y="115826"/>
            <a:ext cx="509270" cy="507999"/>
          </a:xfrm>
          <a:custGeom>
            <a:avLst/>
            <a:gdLst/>
            <a:ahLst/>
            <a:cxnLst/>
            <a:rect l="l" t="t" r="r" b="b"/>
            <a:pathLst>
              <a:path w="509269" h="508000">
                <a:moveTo>
                  <a:pt x="254507" y="507491"/>
                </a:moveTo>
                <a:lnTo>
                  <a:pt x="208852" y="503432"/>
                </a:lnTo>
                <a:lnTo>
                  <a:pt x="165844" y="491721"/>
                </a:lnTo>
                <a:lnTo>
                  <a:pt x="126209" y="473060"/>
                </a:lnTo>
                <a:lnTo>
                  <a:pt x="90676" y="448154"/>
                </a:lnTo>
                <a:lnTo>
                  <a:pt x="59973" y="417703"/>
                </a:lnTo>
                <a:lnTo>
                  <a:pt x="34826" y="382411"/>
                </a:lnTo>
                <a:lnTo>
                  <a:pt x="15963" y="342979"/>
                </a:lnTo>
                <a:lnTo>
                  <a:pt x="4112" y="300110"/>
                </a:lnTo>
                <a:lnTo>
                  <a:pt x="0" y="254507"/>
                </a:lnTo>
                <a:lnTo>
                  <a:pt x="4112" y="208852"/>
                </a:lnTo>
                <a:lnTo>
                  <a:pt x="15963" y="165844"/>
                </a:lnTo>
                <a:lnTo>
                  <a:pt x="34826" y="126209"/>
                </a:lnTo>
                <a:lnTo>
                  <a:pt x="59973" y="90676"/>
                </a:lnTo>
                <a:lnTo>
                  <a:pt x="90676" y="59973"/>
                </a:lnTo>
                <a:lnTo>
                  <a:pt x="126209" y="34826"/>
                </a:lnTo>
                <a:lnTo>
                  <a:pt x="165844" y="15963"/>
                </a:lnTo>
                <a:lnTo>
                  <a:pt x="208852" y="4112"/>
                </a:lnTo>
                <a:lnTo>
                  <a:pt x="254507" y="0"/>
                </a:lnTo>
                <a:lnTo>
                  <a:pt x="300163" y="4112"/>
                </a:lnTo>
                <a:lnTo>
                  <a:pt x="343171" y="15963"/>
                </a:lnTo>
                <a:lnTo>
                  <a:pt x="382806" y="34826"/>
                </a:lnTo>
                <a:lnTo>
                  <a:pt x="391738" y="41147"/>
                </a:lnTo>
                <a:lnTo>
                  <a:pt x="254507" y="41147"/>
                </a:lnTo>
                <a:lnTo>
                  <a:pt x="205835" y="46934"/>
                </a:lnTo>
                <a:lnTo>
                  <a:pt x="161163" y="63436"/>
                </a:lnTo>
                <a:lnTo>
                  <a:pt x="121634" y="89368"/>
                </a:lnTo>
                <a:lnTo>
                  <a:pt x="88392" y="123443"/>
                </a:lnTo>
                <a:lnTo>
                  <a:pt x="86868" y="131063"/>
                </a:lnTo>
                <a:lnTo>
                  <a:pt x="86868" y="147827"/>
                </a:lnTo>
                <a:lnTo>
                  <a:pt x="89368" y="177569"/>
                </a:lnTo>
                <a:lnTo>
                  <a:pt x="96583" y="205168"/>
                </a:lnTo>
                <a:lnTo>
                  <a:pt x="108084" y="230766"/>
                </a:lnTo>
                <a:lnTo>
                  <a:pt x="123444" y="254507"/>
                </a:lnTo>
                <a:lnTo>
                  <a:pt x="41148" y="254507"/>
                </a:lnTo>
                <a:lnTo>
                  <a:pt x="46934" y="303180"/>
                </a:lnTo>
                <a:lnTo>
                  <a:pt x="63436" y="347853"/>
                </a:lnTo>
                <a:lnTo>
                  <a:pt x="89368" y="387381"/>
                </a:lnTo>
                <a:lnTo>
                  <a:pt x="123444" y="420624"/>
                </a:lnTo>
                <a:lnTo>
                  <a:pt x="132588" y="422148"/>
                </a:lnTo>
                <a:lnTo>
                  <a:pt x="314053" y="422148"/>
                </a:lnTo>
                <a:lnTo>
                  <a:pt x="298569" y="437875"/>
                </a:lnTo>
                <a:lnTo>
                  <a:pt x="254507" y="466344"/>
                </a:lnTo>
                <a:lnTo>
                  <a:pt x="392388" y="466344"/>
                </a:lnTo>
                <a:lnTo>
                  <a:pt x="382806" y="473060"/>
                </a:lnTo>
                <a:lnTo>
                  <a:pt x="343171" y="491721"/>
                </a:lnTo>
                <a:lnTo>
                  <a:pt x="300163" y="503432"/>
                </a:lnTo>
                <a:lnTo>
                  <a:pt x="254507" y="507491"/>
                </a:lnTo>
                <a:close/>
              </a:path>
              <a:path w="509269" h="508000">
                <a:moveTo>
                  <a:pt x="314053" y="422148"/>
                </a:moveTo>
                <a:lnTo>
                  <a:pt x="147828" y="422148"/>
                </a:lnTo>
                <a:lnTo>
                  <a:pt x="177784" y="419623"/>
                </a:lnTo>
                <a:lnTo>
                  <a:pt x="205740" y="412242"/>
                </a:lnTo>
                <a:lnTo>
                  <a:pt x="231409" y="400288"/>
                </a:lnTo>
                <a:lnTo>
                  <a:pt x="254507" y="384048"/>
                </a:lnTo>
                <a:lnTo>
                  <a:pt x="200424" y="378037"/>
                </a:lnTo>
                <a:lnTo>
                  <a:pt x="150656" y="360834"/>
                </a:lnTo>
                <a:lnTo>
                  <a:pt x="106594" y="333682"/>
                </a:lnTo>
                <a:lnTo>
                  <a:pt x="69628" y="297826"/>
                </a:lnTo>
                <a:lnTo>
                  <a:pt x="41148" y="254507"/>
                </a:lnTo>
                <a:lnTo>
                  <a:pt x="123444" y="254507"/>
                </a:lnTo>
                <a:lnTo>
                  <a:pt x="129613" y="200424"/>
                </a:lnTo>
                <a:lnTo>
                  <a:pt x="147194" y="150656"/>
                </a:lnTo>
                <a:lnTo>
                  <a:pt x="174796" y="106594"/>
                </a:lnTo>
                <a:lnTo>
                  <a:pt x="211031" y="69628"/>
                </a:lnTo>
                <a:lnTo>
                  <a:pt x="254507" y="41147"/>
                </a:lnTo>
                <a:lnTo>
                  <a:pt x="391738" y="41147"/>
                </a:lnTo>
                <a:lnTo>
                  <a:pt x="418339" y="59973"/>
                </a:lnTo>
                <a:lnTo>
                  <a:pt x="443709" y="85343"/>
                </a:lnTo>
                <a:lnTo>
                  <a:pt x="361187" y="85343"/>
                </a:lnTo>
                <a:lnTo>
                  <a:pt x="331231" y="87868"/>
                </a:lnTo>
                <a:lnTo>
                  <a:pt x="303275" y="95249"/>
                </a:lnTo>
                <a:lnTo>
                  <a:pt x="277606" y="107203"/>
                </a:lnTo>
                <a:lnTo>
                  <a:pt x="254507" y="123443"/>
                </a:lnTo>
                <a:lnTo>
                  <a:pt x="308591" y="129466"/>
                </a:lnTo>
                <a:lnTo>
                  <a:pt x="358359" y="146755"/>
                </a:lnTo>
                <a:lnTo>
                  <a:pt x="360085" y="147827"/>
                </a:lnTo>
                <a:lnTo>
                  <a:pt x="254507" y="147827"/>
                </a:lnTo>
                <a:lnTo>
                  <a:pt x="212764" y="156138"/>
                </a:lnTo>
                <a:lnTo>
                  <a:pt x="178879" y="178879"/>
                </a:lnTo>
                <a:lnTo>
                  <a:pt x="156138" y="212764"/>
                </a:lnTo>
                <a:lnTo>
                  <a:pt x="147828" y="254507"/>
                </a:lnTo>
                <a:lnTo>
                  <a:pt x="156138" y="296251"/>
                </a:lnTo>
                <a:lnTo>
                  <a:pt x="178879" y="330136"/>
                </a:lnTo>
                <a:lnTo>
                  <a:pt x="212764" y="352877"/>
                </a:lnTo>
                <a:lnTo>
                  <a:pt x="254507" y="361188"/>
                </a:lnTo>
                <a:lnTo>
                  <a:pt x="359747" y="361188"/>
                </a:lnTo>
                <a:lnTo>
                  <a:pt x="334877" y="400994"/>
                </a:lnTo>
                <a:lnTo>
                  <a:pt x="314053" y="422148"/>
                </a:lnTo>
                <a:close/>
              </a:path>
              <a:path w="509269" h="508000">
                <a:moveTo>
                  <a:pt x="392388" y="466344"/>
                </a:moveTo>
                <a:lnTo>
                  <a:pt x="254507" y="466344"/>
                </a:lnTo>
                <a:lnTo>
                  <a:pt x="303418" y="460771"/>
                </a:lnTo>
                <a:lnTo>
                  <a:pt x="348615" y="444627"/>
                </a:lnTo>
                <a:lnTo>
                  <a:pt x="388667" y="418766"/>
                </a:lnTo>
                <a:lnTo>
                  <a:pt x="422148" y="384048"/>
                </a:lnTo>
                <a:lnTo>
                  <a:pt x="423672" y="376428"/>
                </a:lnTo>
                <a:lnTo>
                  <a:pt x="423639" y="360834"/>
                </a:lnTo>
                <a:lnTo>
                  <a:pt x="420933" y="331231"/>
                </a:lnTo>
                <a:lnTo>
                  <a:pt x="413194" y="303275"/>
                </a:lnTo>
                <a:lnTo>
                  <a:pt x="401169" y="277606"/>
                </a:lnTo>
                <a:lnTo>
                  <a:pt x="385572" y="254507"/>
                </a:lnTo>
                <a:lnTo>
                  <a:pt x="467868" y="254507"/>
                </a:lnTo>
                <a:lnTo>
                  <a:pt x="462081" y="205597"/>
                </a:lnTo>
                <a:lnTo>
                  <a:pt x="445579" y="160400"/>
                </a:lnTo>
                <a:lnTo>
                  <a:pt x="419647" y="120348"/>
                </a:lnTo>
                <a:lnTo>
                  <a:pt x="385572" y="86867"/>
                </a:lnTo>
                <a:lnTo>
                  <a:pt x="377952" y="85343"/>
                </a:lnTo>
                <a:lnTo>
                  <a:pt x="443709" y="85343"/>
                </a:lnTo>
                <a:lnTo>
                  <a:pt x="474189" y="126209"/>
                </a:lnTo>
                <a:lnTo>
                  <a:pt x="493052" y="165844"/>
                </a:lnTo>
                <a:lnTo>
                  <a:pt x="504903" y="208852"/>
                </a:lnTo>
                <a:lnTo>
                  <a:pt x="509016" y="254507"/>
                </a:lnTo>
                <a:lnTo>
                  <a:pt x="504903" y="300110"/>
                </a:lnTo>
                <a:lnTo>
                  <a:pt x="493052" y="342979"/>
                </a:lnTo>
                <a:lnTo>
                  <a:pt x="474189" y="382411"/>
                </a:lnTo>
                <a:lnTo>
                  <a:pt x="449042" y="417703"/>
                </a:lnTo>
                <a:lnTo>
                  <a:pt x="418339" y="448154"/>
                </a:lnTo>
                <a:lnTo>
                  <a:pt x="392388" y="466344"/>
                </a:lnTo>
                <a:close/>
              </a:path>
              <a:path w="509269" h="508000">
                <a:moveTo>
                  <a:pt x="359747" y="361188"/>
                </a:moveTo>
                <a:lnTo>
                  <a:pt x="254507" y="361188"/>
                </a:lnTo>
                <a:lnTo>
                  <a:pt x="295608" y="352877"/>
                </a:lnTo>
                <a:lnTo>
                  <a:pt x="329564" y="330136"/>
                </a:lnTo>
                <a:lnTo>
                  <a:pt x="352663" y="296251"/>
                </a:lnTo>
                <a:lnTo>
                  <a:pt x="361187" y="254507"/>
                </a:lnTo>
                <a:lnTo>
                  <a:pt x="352663" y="212764"/>
                </a:lnTo>
                <a:lnTo>
                  <a:pt x="329564" y="178879"/>
                </a:lnTo>
                <a:lnTo>
                  <a:pt x="295608" y="156138"/>
                </a:lnTo>
                <a:lnTo>
                  <a:pt x="254507" y="147827"/>
                </a:lnTo>
                <a:lnTo>
                  <a:pt x="360085" y="147827"/>
                </a:lnTo>
                <a:lnTo>
                  <a:pt x="402421" y="174138"/>
                </a:lnTo>
                <a:lnTo>
                  <a:pt x="439387" y="210446"/>
                </a:lnTo>
                <a:lnTo>
                  <a:pt x="467868" y="254507"/>
                </a:lnTo>
                <a:lnTo>
                  <a:pt x="385572" y="254507"/>
                </a:lnTo>
                <a:lnTo>
                  <a:pt x="379549" y="307847"/>
                </a:lnTo>
                <a:lnTo>
                  <a:pt x="362260" y="357164"/>
                </a:lnTo>
                <a:lnTo>
                  <a:pt x="359747" y="361188"/>
                </a:lnTo>
                <a:close/>
              </a:path>
              <a:path w="509269" h="508000">
                <a:moveTo>
                  <a:pt x="306324" y="257555"/>
                </a:moveTo>
                <a:lnTo>
                  <a:pt x="280416" y="257555"/>
                </a:lnTo>
                <a:lnTo>
                  <a:pt x="284988" y="252983"/>
                </a:lnTo>
                <a:lnTo>
                  <a:pt x="284988" y="234695"/>
                </a:lnTo>
                <a:lnTo>
                  <a:pt x="282297" y="217670"/>
                </a:lnTo>
                <a:lnTo>
                  <a:pt x="274891" y="203644"/>
                </a:lnTo>
                <a:lnTo>
                  <a:pt x="263771" y="193333"/>
                </a:lnTo>
                <a:lnTo>
                  <a:pt x="249936" y="187451"/>
                </a:lnTo>
                <a:lnTo>
                  <a:pt x="246888" y="187451"/>
                </a:lnTo>
                <a:lnTo>
                  <a:pt x="246888" y="167639"/>
                </a:lnTo>
                <a:lnTo>
                  <a:pt x="306324" y="181355"/>
                </a:lnTo>
                <a:lnTo>
                  <a:pt x="306324" y="257555"/>
                </a:lnTo>
                <a:close/>
              </a:path>
              <a:path w="509269" h="508000">
                <a:moveTo>
                  <a:pt x="184404" y="300227"/>
                </a:moveTo>
                <a:lnTo>
                  <a:pt x="170688" y="295655"/>
                </a:lnTo>
                <a:lnTo>
                  <a:pt x="170688" y="214883"/>
                </a:lnTo>
                <a:lnTo>
                  <a:pt x="184404" y="219455"/>
                </a:lnTo>
                <a:lnTo>
                  <a:pt x="185499" y="226861"/>
                </a:lnTo>
                <a:lnTo>
                  <a:pt x="188595" y="232981"/>
                </a:lnTo>
                <a:lnTo>
                  <a:pt x="193405" y="237672"/>
                </a:lnTo>
                <a:lnTo>
                  <a:pt x="199643" y="240791"/>
                </a:lnTo>
                <a:lnTo>
                  <a:pt x="271272" y="257555"/>
                </a:lnTo>
                <a:lnTo>
                  <a:pt x="306324" y="257555"/>
                </a:lnTo>
                <a:lnTo>
                  <a:pt x="306324" y="286511"/>
                </a:lnTo>
                <a:lnTo>
                  <a:pt x="190500" y="286511"/>
                </a:lnTo>
                <a:lnTo>
                  <a:pt x="184404" y="292607"/>
                </a:lnTo>
                <a:lnTo>
                  <a:pt x="184404" y="300227"/>
                </a:lnTo>
                <a:close/>
              </a:path>
              <a:path w="509269" h="508000">
                <a:moveTo>
                  <a:pt x="306324" y="330708"/>
                </a:moveTo>
                <a:lnTo>
                  <a:pt x="286512" y="326136"/>
                </a:lnTo>
                <a:lnTo>
                  <a:pt x="286512" y="315467"/>
                </a:lnTo>
                <a:lnTo>
                  <a:pt x="280416" y="307847"/>
                </a:lnTo>
                <a:lnTo>
                  <a:pt x="271272" y="304799"/>
                </a:lnTo>
                <a:lnTo>
                  <a:pt x="199643" y="288035"/>
                </a:lnTo>
                <a:lnTo>
                  <a:pt x="199643" y="286511"/>
                </a:lnTo>
                <a:lnTo>
                  <a:pt x="306324" y="286511"/>
                </a:lnTo>
                <a:lnTo>
                  <a:pt x="306324" y="33070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447289" y="5929884"/>
            <a:ext cx="1714500" cy="913129"/>
            <a:chOff x="3447288" y="5929884"/>
            <a:chExt cx="1714500" cy="913130"/>
          </a:xfrm>
        </p:grpSpPr>
        <p:sp>
          <p:nvSpPr>
            <p:cNvPr id="17" name="object 17"/>
            <p:cNvSpPr/>
            <p:nvPr/>
          </p:nvSpPr>
          <p:spPr>
            <a:xfrm>
              <a:off x="3767327" y="5929884"/>
              <a:ext cx="104139" cy="899160"/>
            </a:xfrm>
            <a:custGeom>
              <a:avLst/>
              <a:gdLst/>
              <a:ahLst/>
              <a:cxnLst/>
              <a:rect l="l" t="t" r="r" b="b"/>
              <a:pathLst>
                <a:path w="104139" h="899159">
                  <a:moveTo>
                    <a:pt x="0" y="899160"/>
                  </a:moveTo>
                  <a:lnTo>
                    <a:pt x="103632" y="899160"/>
                  </a:lnTo>
                  <a:lnTo>
                    <a:pt x="103632" y="0"/>
                  </a:lnTo>
                  <a:lnTo>
                    <a:pt x="0" y="0"/>
                  </a:lnTo>
                  <a:lnTo>
                    <a:pt x="0" y="89916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47288" y="5929884"/>
              <a:ext cx="320040" cy="899160"/>
            </a:xfrm>
            <a:custGeom>
              <a:avLst/>
              <a:gdLst/>
              <a:ahLst/>
              <a:cxnLst/>
              <a:rect l="l" t="t" r="r" b="b"/>
              <a:pathLst>
                <a:path w="320039" h="899159">
                  <a:moveTo>
                    <a:pt x="320039" y="899160"/>
                  </a:moveTo>
                  <a:lnTo>
                    <a:pt x="0" y="899160"/>
                  </a:lnTo>
                  <a:lnTo>
                    <a:pt x="0" y="0"/>
                  </a:lnTo>
                  <a:lnTo>
                    <a:pt x="320039" y="0"/>
                  </a:lnTo>
                  <a:lnTo>
                    <a:pt x="320039" y="89916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4155" y="6201155"/>
              <a:ext cx="153924" cy="3627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5615" y="6816852"/>
              <a:ext cx="1376680" cy="26034"/>
            </a:xfrm>
            <a:custGeom>
              <a:avLst/>
              <a:gdLst/>
              <a:ahLst/>
              <a:cxnLst/>
              <a:rect l="l" t="t" r="r" b="b"/>
              <a:pathLst>
                <a:path w="1376679" h="26034">
                  <a:moveTo>
                    <a:pt x="1376171" y="25908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1376171" y="3048"/>
                  </a:lnTo>
                  <a:lnTo>
                    <a:pt x="1376171" y="25908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718816" y="6196587"/>
            <a:ext cx="767080" cy="366394"/>
          </a:xfrm>
          <a:custGeom>
            <a:avLst/>
            <a:gdLst/>
            <a:ahLst/>
            <a:cxnLst/>
            <a:rect l="l" t="t" r="r" b="b"/>
            <a:pathLst>
              <a:path w="767079" h="366395">
                <a:moveTo>
                  <a:pt x="766572" y="169176"/>
                </a:moveTo>
                <a:lnTo>
                  <a:pt x="167754" y="169176"/>
                </a:lnTo>
                <a:lnTo>
                  <a:pt x="0" y="0"/>
                </a:lnTo>
                <a:lnTo>
                  <a:pt x="0" y="365772"/>
                </a:lnTo>
                <a:lnTo>
                  <a:pt x="169265" y="195072"/>
                </a:lnTo>
                <a:lnTo>
                  <a:pt x="766572" y="195072"/>
                </a:lnTo>
                <a:lnTo>
                  <a:pt x="766572" y="169176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625" y="4305303"/>
            <a:ext cx="2802636" cy="90068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583935" y="4820413"/>
            <a:ext cx="22861" cy="94616"/>
          </a:xfrm>
          <a:custGeom>
            <a:avLst/>
            <a:gdLst/>
            <a:ahLst/>
            <a:cxnLst/>
            <a:rect l="l" t="t" r="r" b="b"/>
            <a:pathLst>
              <a:path w="22860" h="94614">
                <a:moveTo>
                  <a:pt x="22860" y="94488"/>
                </a:moveTo>
                <a:lnTo>
                  <a:pt x="0" y="94488"/>
                </a:lnTo>
                <a:lnTo>
                  <a:pt x="0" y="0"/>
                </a:lnTo>
                <a:lnTo>
                  <a:pt x="22860" y="0"/>
                </a:lnTo>
                <a:lnTo>
                  <a:pt x="22860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3935" y="4652771"/>
            <a:ext cx="22861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1"/>
                </a:moveTo>
                <a:lnTo>
                  <a:pt x="0" y="96011"/>
                </a:lnTo>
                <a:lnTo>
                  <a:pt x="0" y="0"/>
                </a:lnTo>
                <a:lnTo>
                  <a:pt x="22860" y="0"/>
                </a:lnTo>
                <a:lnTo>
                  <a:pt x="22860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3935" y="4485132"/>
            <a:ext cx="22861" cy="96520"/>
          </a:xfrm>
          <a:custGeom>
            <a:avLst/>
            <a:gdLst/>
            <a:ahLst/>
            <a:cxnLst/>
            <a:rect l="l" t="t" r="r" b="b"/>
            <a:pathLst>
              <a:path w="22860" h="96520">
                <a:moveTo>
                  <a:pt x="22860" y="96011"/>
                </a:moveTo>
                <a:lnTo>
                  <a:pt x="0" y="96011"/>
                </a:lnTo>
                <a:lnTo>
                  <a:pt x="0" y="0"/>
                </a:lnTo>
                <a:lnTo>
                  <a:pt x="22860" y="0"/>
                </a:lnTo>
                <a:lnTo>
                  <a:pt x="22860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0291" y="4255007"/>
            <a:ext cx="127000" cy="158749"/>
          </a:xfrm>
          <a:custGeom>
            <a:avLst/>
            <a:gdLst/>
            <a:ahLst/>
            <a:cxnLst/>
            <a:rect l="l" t="t" r="r" b="b"/>
            <a:pathLst>
              <a:path w="127000" h="158750">
                <a:moveTo>
                  <a:pt x="94488" y="0"/>
                </a:moveTo>
                <a:lnTo>
                  <a:pt x="0" y="0"/>
                </a:lnTo>
                <a:lnTo>
                  <a:pt x="0" y="22872"/>
                </a:lnTo>
                <a:lnTo>
                  <a:pt x="94488" y="22872"/>
                </a:lnTo>
                <a:lnTo>
                  <a:pt x="94488" y="0"/>
                </a:lnTo>
                <a:close/>
              </a:path>
              <a:path w="127000" h="158750">
                <a:moveTo>
                  <a:pt x="126492" y="62484"/>
                </a:moveTo>
                <a:lnTo>
                  <a:pt x="103632" y="62484"/>
                </a:lnTo>
                <a:lnTo>
                  <a:pt x="103632" y="158496"/>
                </a:lnTo>
                <a:lnTo>
                  <a:pt x="126492" y="158496"/>
                </a:lnTo>
                <a:lnTo>
                  <a:pt x="126492" y="62484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09873" y="4266438"/>
            <a:ext cx="1099185" cy="0"/>
          </a:xfrm>
          <a:custGeom>
            <a:avLst/>
            <a:gdLst/>
            <a:ahLst/>
            <a:cxnLst/>
            <a:rect l="l" t="t" r="r" b="b"/>
            <a:pathLst>
              <a:path w="1099185">
                <a:moveTo>
                  <a:pt x="0" y="0"/>
                </a:moveTo>
                <a:lnTo>
                  <a:pt x="1098803" y="0"/>
                </a:lnTo>
              </a:path>
            </a:pathLst>
          </a:custGeom>
          <a:ln w="22860">
            <a:solidFill>
              <a:srgbClr val="1F386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2107" y="4986020"/>
            <a:ext cx="74929" cy="109220"/>
          </a:xfrm>
          <a:custGeom>
            <a:avLst/>
            <a:gdLst/>
            <a:ahLst/>
            <a:cxnLst/>
            <a:rect l="l" t="t" r="r" b="b"/>
            <a:pathLst>
              <a:path w="74929" h="109220">
                <a:moveTo>
                  <a:pt x="74676" y="0"/>
                </a:moveTo>
                <a:lnTo>
                  <a:pt x="51816" y="0"/>
                </a:lnTo>
                <a:lnTo>
                  <a:pt x="51816" y="83820"/>
                </a:lnTo>
                <a:lnTo>
                  <a:pt x="0" y="83820"/>
                </a:lnTo>
                <a:lnTo>
                  <a:pt x="0" y="109220"/>
                </a:lnTo>
                <a:lnTo>
                  <a:pt x="74676" y="109220"/>
                </a:lnTo>
                <a:lnTo>
                  <a:pt x="74676" y="83820"/>
                </a:lnTo>
                <a:lnTo>
                  <a:pt x="7467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163570" y="5910074"/>
            <a:ext cx="475615" cy="922019"/>
            <a:chOff x="4163567" y="5910071"/>
            <a:chExt cx="475615" cy="922019"/>
          </a:xfrm>
        </p:grpSpPr>
        <p:sp>
          <p:nvSpPr>
            <p:cNvPr id="30" name="object 30"/>
            <p:cNvSpPr/>
            <p:nvPr/>
          </p:nvSpPr>
          <p:spPr>
            <a:xfrm>
              <a:off x="4517135" y="5910071"/>
              <a:ext cx="121920" cy="736600"/>
            </a:xfrm>
            <a:custGeom>
              <a:avLst/>
              <a:gdLst/>
              <a:ahLst/>
              <a:cxnLst/>
              <a:rect l="l" t="t" r="r" b="b"/>
              <a:pathLst>
                <a:path w="121920" h="736600">
                  <a:moveTo>
                    <a:pt x="0" y="736092"/>
                  </a:moveTo>
                  <a:lnTo>
                    <a:pt x="121920" y="736092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73609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63567" y="5910071"/>
              <a:ext cx="353695" cy="736600"/>
            </a:xfrm>
            <a:custGeom>
              <a:avLst/>
              <a:gdLst/>
              <a:ahLst/>
              <a:cxnLst/>
              <a:rect l="l" t="t" r="r" b="b"/>
              <a:pathLst>
                <a:path w="353695" h="736600">
                  <a:moveTo>
                    <a:pt x="353567" y="736092"/>
                  </a:moveTo>
                  <a:lnTo>
                    <a:pt x="0" y="736092"/>
                  </a:lnTo>
                  <a:lnTo>
                    <a:pt x="0" y="0"/>
                  </a:lnTo>
                  <a:lnTo>
                    <a:pt x="353567" y="0"/>
                  </a:lnTo>
                  <a:lnTo>
                    <a:pt x="353567" y="73609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97680" y="6522719"/>
              <a:ext cx="91440" cy="35560"/>
            </a:xfrm>
            <a:custGeom>
              <a:avLst/>
              <a:gdLst/>
              <a:ahLst/>
              <a:cxnLst/>
              <a:rect l="l" t="t" r="r" b="b"/>
              <a:pathLst>
                <a:path w="91439" h="35559">
                  <a:moveTo>
                    <a:pt x="15239" y="35051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91439" y="0"/>
                  </a:lnTo>
                  <a:lnTo>
                    <a:pt x="91439" y="16764"/>
                  </a:lnTo>
                  <a:lnTo>
                    <a:pt x="15239" y="16764"/>
                  </a:lnTo>
                  <a:lnTo>
                    <a:pt x="15239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6155" y="6291071"/>
              <a:ext cx="94488" cy="1996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79" y="5990844"/>
              <a:ext cx="92964" cy="2484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63211" y="6652260"/>
              <a:ext cx="26034" cy="180340"/>
            </a:xfrm>
            <a:custGeom>
              <a:avLst/>
              <a:gdLst/>
              <a:ahLst/>
              <a:cxnLst/>
              <a:rect l="l" t="t" r="r" b="b"/>
              <a:pathLst>
                <a:path w="26035" h="180340">
                  <a:moveTo>
                    <a:pt x="25908" y="179832"/>
                  </a:moveTo>
                  <a:lnTo>
                    <a:pt x="0" y="179832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7983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689349" y="6440423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89349" y="6272783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9349" y="6106669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4">
                <a:moveTo>
                  <a:pt x="24384" y="94487"/>
                </a:moveTo>
                <a:lnTo>
                  <a:pt x="0" y="94487"/>
                </a:lnTo>
                <a:lnTo>
                  <a:pt x="0" y="0"/>
                </a:lnTo>
                <a:lnTo>
                  <a:pt x="24384" y="0"/>
                </a:lnTo>
                <a:lnTo>
                  <a:pt x="24384" y="9448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9349" y="5939027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3335" y="5867403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25696" y="5867403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4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59581" y="5867403"/>
            <a:ext cx="94616" cy="24766"/>
          </a:xfrm>
          <a:custGeom>
            <a:avLst/>
            <a:gdLst/>
            <a:ahLst/>
            <a:cxnLst/>
            <a:rect l="l" t="t" r="r" b="b"/>
            <a:pathLst>
              <a:path w="94614" h="24764">
                <a:moveTo>
                  <a:pt x="94487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7" y="0"/>
                </a:lnTo>
                <a:lnTo>
                  <a:pt x="94487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93466" y="5867146"/>
            <a:ext cx="94616" cy="26670"/>
          </a:xfrm>
          <a:custGeom>
            <a:avLst/>
            <a:gdLst/>
            <a:ahLst/>
            <a:cxnLst/>
            <a:rect l="l" t="t" r="r" b="b"/>
            <a:pathLst>
              <a:path w="94614" h="26670">
                <a:moveTo>
                  <a:pt x="94488" y="0"/>
                </a:moveTo>
                <a:lnTo>
                  <a:pt x="0" y="0"/>
                </a:lnTo>
                <a:lnTo>
                  <a:pt x="0" y="24130"/>
                </a:lnTo>
                <a:lnTo>
                  <a:pt x="0" y="26670"/>
                </a:lnTo>
                <a:lnTo>
                  <a:pt x="24384" y="26670"/>
                </a:lnTo>
                <a:lnTo>
                  <a:pt x="24384" y="24130"/>
                </a:lnTo>
                <a:lnTo>
                  <a:pt x="94488" y="24130"/>
                </a:lnTo>
                <a:lnTo>
                  <a:pt x="9448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4093465" y="5964936"/>
            <a:ext cx="38100" cy="749301"/>
            <a:chOff x="4093464" y="5964935"/>
            <a:chExt cx="38100" cy="749300"/>
          </a:xfrm>
        </p:grpSpPr>
        <p:sp>
          <p:nvSpPr>
            <p:cNvPr id="45" name="object 45"/>
            <p:cNvSpPr/>
            <p:nvPr/>
          </p:nvSpPr>
          <p:spPr>
            <a:xfrm>
              <a:off x="4105656" y="5964935"/>
              <a:ext cx="0" cy="726440"/>
            </a:xfrm>
            <a:custGeom>
              <a:avLst/>
              <a:gdLst/>
              <a:ahLst/>
              <a:cxnLst/>
              <a:rect l="l" t="t" r="r" b="b"/>
              <a:pathLst>
                <a:path h="726440">
                  <a:moveTo>
                    <a:pt x="0" y="0"/>
                  </a:moveTo>
                  <a:lnTo>
                    <a:pt x="0" y="726440"/>
                  </a:lnTo>
                </a:path>
              </a:pathLst>
            </a:custGeom>
            <a:ln w="24384">
              <a:solidFill>
                <a:srgbClr val="1F386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93464" y="6691375"/>
              <a:ext cx="38100" cy="22860"/>
            </a:xfrm>
            <a:custGeom>
              <a:avLst/>
              <a:gdLst/>
              <a:ahLst/>
              <a:cxnLst/>
              <a:rect l="l" t="t" r="r" b="b"/>
              <a:pathLst>
                <a:path w="38100" h="22859">
                  <a:moveTo>
                    <a:pt x="0" y="0"/>
                  </a:moveTo>
                  <a:lnTo>
                    <a:pt x="38100" y="0"/>
                  </a:lnTo>
                  <a:lnTo>
                    <a:pt x="38100" y="22859"/>
                  </a:lnTo>
                  <a:lnTo>
                    <a:pt x="0" y="22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4203190" y="6691883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59">
                <a:moveTo>
                  <a:pt x="96012" y="22859"/>
                </a:moveTo>
                <a:lnTo>
                  <a:pt x="0" y="22859"/>
                </a:lnTo>
                <a:lnTo>
                  <a:pt x="0" y="0"/>
                </a:lnTo>
                <a:lnTo>
                  <a:pt x="96012" y="0"/>
                </a:lnTo>
                <a:lnTo>
                  <a:pt x="96012" y="228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70832" y="6691883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59">
                <a:moveTo>
                  <a:pt x="96011" y="22859"/>
                </a:moveTo>
                <a:lnTo>
                  <a:pt x="0" y="22859"/>
                </a:lnTo>
                <a:lnTo>
                  <a:pt x="0" y="0"/>
                </a:lnTo>
                <a:lnTo>
                  <a:pt x="96011" y="0"/>
                </a:lnTo>
                <a:lnTo>
                  <a:pt x="96011" y="228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38474" y="6691883"/>
            <a:ext cx="94616" cy="22861"/>
          </a:xfrm>
          <a:custGeom>
            <a:avLst/>
            <a:gdLst/>
            <a:ahLst/>
            <a:cxnLst/>
            <a:rect l="l" t="t" r="r" b="b"/>
            <a:pathLst>
              <a:path w="94614" h="22859">
                <a:moveTo>
                  <a:pt x="94488" y="22859"/>
                </a:moveTo>
                <a:lnTo>
                  <a:pt x="0" y="22859"/>
                </a:lnTo>
                <a:lnTo>
                  <a:pt x="0" y="0"/>
                </a:lnTo>
                <a:lnTo>
                  <a:pt x="94488" y="0"/>
                </a:lnTo>
                <a:lnTo>
                  <a:pt x="94488" y="22859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89349" y="6608066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5">
                <a:moveTo>
                  <a:pt x="24384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4" y="0"/>
                </a:lnTo>
                <a:lnTo>
                  <a:pt x="24384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20543" y="6635498"/>
            <a:ext cx="104139" cy="102235"/>
          </a:xfrm>
          <a:custGeom>
            <a:avLst/>
            <a:gdLst/>
            <a:ahLst/>
            <a:cxnLst/>
            <a:rect l="l" t="t" r="r" b="b"/>
            <a:pathLst>
              <a:path w="104139" h="102234">
                <a:moveTo>
                  <a:pt x="51815" y="102107"/>
                </a:moveTo>
                <a:lnTo>
                  <a:pt x="31503" y="98083"/>
                </a:lnTo>
                <a:lnTo>
                  <a:pt x="15049" y="87058"/>
                </a:lnTo>
                <a:lnTo>
                  <a:pt x="4024" y="70604"/>
                </a:lnTo>
                <a:lnTo>
                  <a:pt x="0" y="50291"/>
                </a:lnTo>
                <a:lnTo>
                  <a:pt x="4024" y="30860"/>
                </a:lnTo>
                <a:lnTo>
                  <a:pt x="15049" y="14858"/>
                </a:lnTo>
                <a:lnTo>
                  <a:pt x="31503" y="4000"/>
                </a:lnTo>
                <a:lnTo>
                  <a:pt x="51815" y="0"/>
                </a:lnTo>
                <a:lnTo>
                  <a:pt x="72128" y="4000"/>
                </a:lnTo>
                <a:lnTo>
                  <a:pt x="88582" y="14858"/>
                </a:lnTo>
                <a:lnTo>
                  <a:pt x="99607" y="30860"/>
                </a:lnTo>
                <a:lnTo>
                  <a:pt x="103631" y="50291"/>
                </a:lnTo>
                <a:lnTo>
                  <a:pt x="99607" y="70604"/>
                </a:lnTo>
                <a:lnTo>
                  <a:pt x="88582" y="87058"/>
                </a:lnTo>
                <a:lnTo>
                  <a:pt x="72128" y="98083"/>
                </a:lnTo>
                <a:lnTo>
                  <a:pt x="51815" y="10210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4939288" y="5926838"/>
            <a:ext cx="475615" cy="923925"/>
            <a:chOff x="4939284" y="5926835"/>
            <a:chExt cx="475615" cy="923925"/>
          </a:xfrm>
        </p:grpSpPr>
        <p:sp>
          <p:nvSpPr>
            <p:cNvPr id="53" name="object 53"/>
            <p:cNvSpPr/>
            <p:nvPr/>
          </p:nvSpPr>
          <p:spPr>
            <a:xfrm>
              <a:off x="5294376" y="5926835"/>
              <a:ext cx="120650" cy="736600"/>
            </a:xfrm>
            <a:custGeom>
              <a:avLst/>
              <a:gdLst/>
              <a:ahLst/>
              <a:cxnLst/>
              <a:rect l="l" t="t" r="r" b="b"/>
              <a:pathLst>
                <a:path w="120650" h="736600">
                  <a:moveTo>
                    <a:pt x="0" y="736092"/>
                  </a:moveTo>
                  <a:lnTo>
                    <a:pt x="120395" y="736092"/>
                  </a:lnTo>
                  <a:lnTo>
                    <a:pt x="120395" y="0"/>
                  </a:lnTo>
                  <a:lnTo>
                    <a:pt x="0" y="0"/>
                  </a:lnTo>
                  <a:lnTo>
                    <a:pt x="0" y="73609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39284" y="5926835"/>
              <a:ext cx="355600" cy="736600"/>
            </a:xfrm>
            <a:custGeom>
              <a:avLst/>
              <a:gdLst/>
              <a:ahLst/>
              <a:cxnLst/>
              <a:rect l="l" t="t" r="r" b="b"/>
              <a:pathLst>
                <a:path w="355600" h="736600">
                  <a:moveTo>
                    <a:pt x="355092" y="736092"/>
                  </a:moveTo>
                  <a:lnTo>
                    <a:pt x="0" y="736092"/>
                  </a:lnTo>
                  <a:lnTo>
                    <a:pt x="0" y="0"/>
                  </a:lnTo>
                  <a:lnTo>
                    <a:pt x="355092" y="0"/>
                  </a:lnTo>
                  <a:lnTo>
                    <a:pt x="355092" y="736092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998720" y="6531864"/>
              <a:ext cx="91440" cy="35560"/>
            </a:xfrm>
            <a:custGeom>
              <a:avLst/>
              <a:gdLst/>
              <a:ahLst/>
              <a:cxnLst/>
              <a:rect l="l" t="t" r="r" b="b"/>
              <a:pathLst>
                <a:path w="91439" h="35559">
                  <a:moveTo>
                    <a:pt x="15240" y="35051"/>
                  </a:moveTo>
                  <a:lnTo>
                    <a:pt x="0" y="24383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16764"/>
                  </a:lnTo>
                  <a:lnTo>
                    <a:pt x="15240" y="16764"/>
                  </a:lnTo>
                  <a:lnTo>
                    <a:pt x="15240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7196" y="6300216"/>
              <a:ext cx="94488" cy="19811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7195" y="6018275"/>
              <a:ext cx="94488" cy="2346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8072" y="6205727"/>
              <a:ext cx="94487" cy="17373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138928" y="6669023"/>
              <a:ext cx="26034" cy="181610"/>
            </a:xfrm>
            <a:custGeom>
              <a:avLst/>
              <a:gdLst/>
              <a:ahLst/>
              <a:cxnLst/>
              <a:rect l="l" t="t" r="r" b="b"/>
              <a:pathLst>
                <a:path w="26035" h="181609">
                  <a:moveTo>
                    <a:pt x="25907" y="181356"/>
                  </a:moveTo>
                  <a:lnTo>
                    <a:pt x="0" y="181356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181356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5465067" y="6458713"/>
            <a:ext cx="24766" cy="94616"/>
          </a:xfrm>
          <a:custGeom>
            <a:avLst/>
            <a:gdLst/>
            <a:ahLst/>
            <a:cxnLst/>
            <a:rect l="l" t="t" r="r" b="b"/>
            <a:pathLst>
              <a:path w="24764" h="94615">
                <a:moveTo>
                  <a:pt x="24384" y="94488"/>
                </a:moveTo>
                <a:lnTo>
                  <a:pt x="0" y="94488"/>
                </a:lnTo>
                <a:lnTo>
                  <a:pt x="0" y="0"/>
                </a:lnTo>
                <a:lnTo>
                  <a:pt x="24384" y="0"/>
                </a:lnTo>
                <a:lnTo>
                  <a:pt x="24384" y="94488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65067" y="6291071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65067" y="6123432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1"/>
                </a:moveTo>
                <a:lnTo>
                  <a:pt x="0" y="96011"/>
                </a:lnTo>
                <a:lnTo>
                  <a:pt x="0" y="0"/>
                </a:lnTo>
                <a:lnTo>
                  <a:pt x="24384" y="0"/>
                </a:lnTo>
                <a:lnTo>
                  <a:pt x="24384" y="96011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65067" y="5955791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69052" y="5885688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2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2" y="0"/>
                </a:lnTo>
                <a:lnTo>
                  <a:pt x="96012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01411" y="5885688"/>
            <a:ext cx="96520" cy="22861"/>
          </a:xfrm>
          <a:custGeom>
            <a:avLst/>
            <a:gdLst/>
            <a:ahLst/>
            <a:cxnLst/>
            <a:rect l="l" t="t" r="r" b="b"/>
            <a:pathLst>
              <a:path w="96520" h="22860">
                <a:moveTo>
                  <a:pt x="96012" y="22860"/>
                </a:moveTo>
                <a:lnTo>
                  <a:pt x="0" y="22860"/>
                </a:lnTo>
                <a:lnTo>
                  <a:pt x="0" y="0"/>
                </a:lnTo>
                <a:lnTo>
                  <a:pt x="96012" y="0"/>
                </a:lnTo>
                <a:lnTo>
                  <a:pt x="96012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35299" y="5885688"/>
            <a:ext cx="94616" cy="22861"/>
          </a:xfrm>
          <a:custGeom>
            <a:avLst/>
            <a:gdLst/>
            <a:ahLst/>
            <a:cxnLst/>
            <a:rect l="l" t="t" r="r" b="b"/>
            <a:pathLst>
              <a:path w="94614" h="22860">
                <a:moveTo>
                  <a:pt x="94487" y="22860"/>
                </a:moveTo>
                <a:lnTo>
                  <a:pt x="0" y="22860"/>
                </a:lnTo>
                <a:lnTo>
                  <a:pt x="0" y="0"/>
                </a:lnTo>
                <a:lnTo>
                  <a:pt x="94487" y="0"/>
                </a:lnTo>
                <a:lnTo>
                  <a:pt x="94487" y="2286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69182" y="5885179"/>
            <a:ext cx="94616" cy="26670"/>
          </a:xfrm>
          <a:custGeom>
            <a:avLst/>
            <a:gdLst/>
            <a:ahLst/>
            <a:cxnLst/>
            <a:rect l="l" t="t" r="r" b="b"/>
            <a:pathLst>
              <a:path w="94614" h="26670">
                <a:moveTo>
                  <a:pt x="94488" y="0"/>
                </a:moveTo>
                <a:lnTo>
                  <a:pt x="0" y="0"/>
                </a:lnTo>
                <a:lnTo>
                  <a:pt x="0" y="22860"/>
                </a:lnTo>
                <a:lnTo>
                  <a:pt x="0" y="26670"/>
                </a:lnTo>
                <a:lnTo>
                  <a:pt x="24384" y="26670"/>
                </a:lnTo>
                <a:lnTo>
                  <a:pt x="24384" y="22860"/>
                </a:lnTo>
                <a:lnTo>
                  <a:pt x="94488" y="22860"/>
                </a:lnTo>
                <a:lnTo>
                  <a:pt x="9448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4869180" y="5983224"/>
            <a:ext cx="38100" cy="750570"/>
            <a:chOff x="4869179" y="5983223"/>
            <a:chExt cx="38100" cy="750570"/>
          </a:xfrm>
        </p:grpSpPr>
        <p:sp>
          <p:nvSpPr>
            <p:cNvPr id="69" name="object 69"/>
            <p:cNvSpPr/>
            <p:nvPr/>
          </p:nvSpPr>
          <p:spPr>
            <a:xfrm>
              <a:off x="4881371" y="5983223"/>
              <a:ext cx="0" cy="725170"/>
            </a:xfrm>
            <a:custGeom>
              <a:avLst/>
              <a:gdLst/>
              <a:ahLst/>
              <a:cxnLst/>
              <a:rect l="l" t="t" r="r" b="b"/>
              <a:pathLst>
                <a:path h="725170">
                  <a:moveTo>
                    <a:pt x="0" y="0"/>
                  </a:moveTo>
                  <a:lnTo>
                    <a:pt x="0" y="724916"/>
                  </a:lnTo>
                </a:path>
              </a:pathLst>
            </a:custGeom>
            <a:ln w="24384">
              <a:solidFill>
                <a:srgbClr val="1F386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869179" y="6708139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38100" h="25400">
                  <a:moveTo>
                    <a:pt x="0" y="0"/>
                  </a:moveTo>
                  <a:lnTo>
                    <a:pt x="38100" y="0"/>
                  </a:lnTo>
                  <a:lnTo>
                    <a:pt x="38100" y="25399"/>
                  </a:lnTo>
                  <a:lnTo>
                    <a:pt x="0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4978908" y="6708649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5">
                <a:moveTo>
                  <a:pt x="96012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2" y="0"/>
                </a:lnTo>
                <a:lnTo>
                  <a:pt x="96012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46548" y="6708649"/>
            <a:ext cx="96520" cy="24766"/>
          </a:xfrm>
          <a:custGeom>
            <a:avLst/>
            <a:gdLst/>
            <a:ahLst/>
            <a:cxnLst/>
            <a:rect l="l" t="t" r="r" b="b"/>
            <a:pathLst>
              <a:path w="96520" h="24765">
                <a:moveTo>
                  <a:pt x="96011" y="24383"/>
                </a:moveTo>
                <a:lnTo>
                  <a:pt x="0" y="24383"/>
                </a:lnTo>
                <a:lnTo>
                  <a:pt x="0" y="0"/>
                </a:lnTo>
                <a:lnTo>
                  <a:pt x="96011" y="0"/>
                </a:lnTo>
                <a:lnTo>
                  <a:pt x="96011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14190" y="6708649"/>
            <a:ext cx="94616" cy="24766"/>
          </a:xfrm>
          <a:custGeom>
            <a:avLst/>
            <a:gdLst/>
            <a:ahLst/>
            <a:cxnLst/>
            <a:rect l="l" t="t" r="r" b="b"/>
            <a:pathLst>
              <a:path w="94614" h="24765">
                <a:moveTo>
                  <a:pt x="94488" y="24383"/>
                </a:moveTo>
                <a:lnTo>
                  <a:pt x="0" y="24383"/>
                </a:lnTo>
                <a:lnTo>
                  <a:pt x="0" y="0"/>
                </a:lnTo>
                <a:lnTo>
                  <a:pt x="94488" y="0"/>
                </a:lnTo>
                <a:lnTo>
                  <a:pt x="94488" y="24383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65067" y="6624828"/>
            <a:ext cx="24766" cy="96520"/>
          </a:xfrm>
          <a:custGeom>
            <a:avLst/>
            <a:gdLst/>
            <a:ahLst/>
            <a:cxnLst/>
            <a:rect l="l" t="t" r="r" b="b"/>
            <a:pathLst>
              <a:path w="24764" h="96520">
                <a:moveTo>
                  <a:pt x="24384" y="96012"/>
                </a:moveTo>
                <a:lnTo>
                  <a:pt x="0" y="96012"/>
                </a:lnTo>
                <a:lnTo>
                  <a:pt x="0" y="0"/>
                </a:lnTo>
                <a:lnTo>
                  <a:pt x="24384" y="0"/>
                </a:lnTo>
                <a:lnTo>
                  <a:pt x="24384" y="96012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96256" y="6652262"/>
            <a:ext cx="105410" cy="102235"/>
          </a:xfrm>
          <a:custGeom>
            <a:avLst/>
            <a:gdLst/>
            <a:ahLst/>
            <a:cxnLst/>
            <a:rect l="l" t="t" r="r" b="b"/>
            <a:pathLst>
              <a:path w="105410" h="102234">
                <a:moveTo>
                  <a:pt x="51815" y="102107"/>
                </a:moveTo>
                <a:lnTo>
                  <a:pt x="31503" y="98083"/>
                </a:lnTo>
                <a:lnTo>
                  <a:pt x="15049" y="87058"/>
                </a:lnTo>
                <a:lnTo>
                  <a:pt x="4024" y="70604"/>
                </a:lnTo>
                <a:lnTo>
                  <a:pt x="0" y="50291"/>
                </a:lnTo>
                <a:lnTo>
                  <a:pt x="4024" y="30860"/>
                </a:lnTo>
                <a:lnTo>
                  <a:pt x="15049" y="14858"/>
                </a:lnTo>
                <a:lnTo>
                  <a:pt x="31503" y="4000"/>
                </a:lnTo>
                <a:lnTo>
                  <a:pt x="51815" y="0"/>
                </a:lnTo>
                <a:lnTo>
                  <a:pt x="72366" y="4000"/>
                </a:lnTo>
                <a:lnTo>
                  <a:pt x="89344" y="14858"/>
                </a:lnTo>
                <a:lnTo>
                  <a:pt x="100893" y="30860"/>
                </a:lnTo>
                <a:lnTo>
                  <a:pt x="105155" y="50291"/>
                </a:lnTo>
                <a:lnTo>
                  <a:pt x="100893" y="70604"/>
                </a:lnTo>
                <a:lnTo>
                  <a:pt x="89344" y="87058"/>
                </a:lnTo>
                <a:lnTo>
                  <a:pt x="72366" y="98083"/>
                </a:lnTo>
                <a:lnTo>
                  <a:pt x="51815" y="102107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6390131" y="3048"/>
            <a:ext cx="271780" cy="3412490"/>
            <a:chOff x="6390132" y="3047"/>
            <a:chExt cx="271780" cy="3412490"/>
          </a:xfrm>
        </p:grpSpPr>
        <p:sp>
          <p:nvSpPr>
            <p:cNvPr id="77" name="object 77"/>
            <p:cNvSpPr/>
            <p:nvPr/>
          </p:nvSpPr>
          <p:spPr>
            <a:xfrm>
              <a:off x="6542532" y="3363468"/>
              <a:ext cx="44450" cy="52069"/>
            </a:xfrm>
            <a:custGeom>
              <a:avLst/>
              <a:gdLst/>
              <a:ahLst/>
              <a:cxnLst/>
              <a:rect l="l" t="t" r="r" b="b"/>
              <a:pathLst>
                <a:path w="44450" h="52070">
                  <a:moveTo>
                    <a:pt x="27432" y="51815"/>
                  </a:moveTo>
                  <a:lnTo>
                    <a:pt x="22860" y="32003"/>
                  </a:lnTo>
                  <a:lnTo>
                    <a:pt x="16764" y="51815"/>
                  </a:lnTo>
                  <a:lnTo>
                    <a:pt x="4572" y="42671"/>
                  </a:lnTo>
                  <a:lnTo>
                    <a:pt x="16764" y="28955"/>
                  </a:lnTo>
                  <a:lnTo>
                    <a:pt x="0" y="33527"/>
                  </a:lnTo>
                  <a:lnTo>
                    <a:pt x="0" y="18287"/>
                  </a:lnTo>
                  <a:lnTo>
                    <a:pt x="16764" y="22859"/>
                  </a:lnTo>
                  <a:lnTo>
                    <a:pt x="4572" y="7619"/>
                  </a:lnTo>
                  <a:lnTo>
                    <a:pt x="16764" y="0"/>
                  </a:lnTo>
                  <a:lnTo>
                    <a:pt x="22860" y="19811"/>
                  </a:lnTo>
                  <a:lnTo>
                    <a:pt x="27432" y="0"/>
                  </a:lnTo>
                  <a:lnTo>
                    <a:pt x="39624" y="9143"/>
                  </a:lnTo>
                  <a:lnTo>
                    <a:pt x="27432" y="22859"/>
                  </a:lnTo>
                  <a:lnTo>
                    <a:pt x="44196" y="18287"/>
                  </a:lnTo>
                  <a:lnTo>
                    <a:pt x="44196" y="33527"/>
                  </a:lnTo>
                  <a:lnTo>
                    <a:pt x="27432" y="28955"/>
                  </a:lnTo>
                  <a:lnTo>
                    <a:pt x="39624" y="42671"/>
                  </a:lnTo>
                  <a:lnTo>
                    <a:pt x="2743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90132" y="3047"/>
              <a:ext cx="271272" cy="33497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3187" y="115826"/>
            <a:ext cx="509270" cy="507999"/>
          </a:xfrm>
          <a:custGeom>
            <a:avLst/>
            <a:gdLst/>
            <a:ahLst/>
            <a:cxnLst/>
            <a:rect l="l" t="t" r="r" b="b"/>
            <a:pathLst>
              <a:path w="509269" h="508000">
                <a:moveTo>
                  <a:pt x="254507" y="507491"/>
                </a:moveTo>
                <a:lnTo>
                  <a:pt x="208852" y="503432"/>
                </a:lnTo>
                <a:lnTo>
                  <a:pt x="165844" y="491721"/>
                </a:lnTo>
                <a:lnTo>
                  <a:pt x="126209" y="473060"/>
                </a:lnTo>
                <a:lnTo>
                  <a:pt x="90676" y="448154"/>
                </a:lnTo>
                <a:lnTo>
                  <a:pt x="59973" y="417703"/>
                </a:lnTo>
                <a:lnTo>
                  <a:pt x="34826" y="382411"/>
                </a:lnTo>
                <a:lnTo>
                  <a:pt x="15963" y="342979"/>
                </a:lnTo>
                <a:lnTo>
                  <a:pt x="4112" y="300110"/>
                </a:lnTo>
                <a:lnTo>
                  <a:pt x="0" y="254507"/>
                </a:lnTo>
                <a:lnTo>
                  <a:pt x="4112" y="208852"/>
                </a:lnTo>
                <a:lnTo>
                  <a:pt x="15963" y="165844"/>
                </a:lnTo>
                <a:lnTo>
                  <a:pt x="34826" y="126209"/>
                </a:lnTo>
                <a:lnTo>
                  <a:pt x="59973" y="90676"/>
                </a:lnTo>
                <a:lnTo>
                  <a:pt x="90676" y="59973"/>
                </a:lnTo>
                <a:lnTo>
                  <a:pt x="126209" y="34826"/>
                </a:lnTo>
                <a:lnTo>
                  <a:pt x="165844" y="15963"/>
                </a:lnTo>
                <a:lnTo>
                  <a:pt x="208852" y="4112"/>
                </a:lnTo>
                <a:lnTo>
                  <a:pt x="254507" y="0"/>
                </a:lnTo>
                <a:lnTo>
                  <a:pt x="300163" y="4112"/>
                </a:lnTo>
                <a:lnTo>
                  <a:pt x="343171" y="15963"/>
                </a:lnTo>
                <a:lnTo>
                  <a:pt x="382806" y="34826"/>
                </a:lnTo>
                <a:lnTo>
                  <a:pt x="391738" y="41147"/>
                </a:lnTo>
                <a:lnTo>
                  <a:pt x="254507" y="41147"/>
                </a:lnTo>
                <a:lnTo>
                  <a:pt x="205835" y="46934"/>
                </a:lnTo>
                <a:lnTo>
                  <a:pt x="161163" y="63436"/>
                </a:lnTo>
                <a:lnTo>
                  <a:pt x="121634" y="89368"/>
                </a:lnTo>
                <a:lnTo>
                  <a:pt x="88392" y="123443"/>
                </a:lnTo>
                <a:lnTo>
                  <a:pt x="86868" y="131063"/>
                </a:lnTo>
                <a:lnTo>
                  <a:pt x="86868" y="147827"/>
                </a:lnTo>
                <a:lnTo>
                  <a:pt x="89368" y="177569"/>
                </a:lnTo>
                <a:lnTo>
                  <a:pt x="96583" y="205168"/>
                </a:lnTo>
                <a:lnTo>
                  <a:pt x="108084" y="230766"/>
                </a:lnTo>
                <a:lnTo>
                  <a:pt x="123444" y="254507"/>
                </a:lnTo>
                <a:lnTo>
                  <a:pt x="41148" y="254507"/>
                </a:lnTo>
                <a:lnTo>
                  <a:pt x="46934" y="303180"/>
                </a:lnTo>
                <a:lnTo>
                  <a:pt x="63436" y="347853"/>
                </a:lnTo>
                <a:lnTo>
                  <a:pt x="89368" y="387381"/>
                </a:lnTo>
                <a:lnTo>
                  <a:pt x="123444" y="420624"/>
                </a:lnTo>
                <a:lnTo>
                  <a:pt x="132588" y="422148"/>
                </a:lnTo>
                <a:lnTo>
                  <a:pt x="314053" y="422148"/>
                </a:lnTo>
                <a:lnTo>
                  <a:pt x="298569" y="437875"/>
                </a:lnTo>
                <a:lnTo>
                  <a:pt x="254507" y="466344"/>
                </a:lnTo>
                <a:lnTo>
                  <a:pt x="392388" y="466344"/>
                </a:lnTo>
                <a:lnTo>
                  <a:pt x="382806" y="473060"/>
                </a:lnTo>
                <a:lnTo>
                  <a:pt x="343171" y="491721"/>
                </a:lnTo>
                <a:lnTo>
                  <a:pt x="300163" y="503432"/>
                </a:lnTo>
                <a:lnTo>
                  <a:pt x="254507" y="507491"/>
                </a:lnTo>
                <a:close/>
              </a:path>
              <a:path w="509269" h="508000">
                <a:moveTo>
                  <a:pt x="314053" y="422148"/>
                </a:moveTo>
                <a:lnTo>
                  <a:pt x="147828" y="422148"/>
                </a:lnTo>
                <a:lnTo>
                  <a:pt x="177784" y="419623"/>
                </a:lnTo>
                <a:lnTo>
                  <a:pt x="205740" y="412242"/>
                </a:lnTo>
                <a:lnTo>
                  <a:pt x="231409" y="400288"/>
                </a:lnTo>
                <a:lnTo>
                  <a:pt x="254507" y="384048"/>
                </a:lnTo>
                <a:lnTo>
                  <a:pt x="200424" y="378037"/>
                </a:lnTo>
                <a:lnTo>
                  <a:pt x="150656" y="360834"/>
                </a:lnTo>
                <a:lnTo>
                  <a:pt x="106594" y="333682"/>
                </a:lnTo>
                <a:lnTo>
                  <a:pt x="69628" y="297826"/>
                </a:lnTo>
                <a:lnTo>
                  <a:pt x="41148" y="254507"/>
                </a:lnTo>
                <a:lnTo>
                  <a:pt x="123444" y="254507"/>
                </a:lnTo>
                <a:lnTo>
                  <a:pt x="129613" y="200424"/>
                </a:lnTo>
                <a:lnTo>
                  <a:pt x="147194" y="150656"/>
                </a:lnTo>
                <a:lnTo>
                  <a:pt x="174796" y="106594"/>
                </a:lnTo>
                <a:lnTo>
                  <a:pt x="211031" y="69628"/>
                </a:lnTo>
                <a:lnTo>
                  <a:pt x="254507" y="41147"/>
                </a:lnTo>
                <a:lnTo>
                  <a:pt x="391738" y="41147"/>
                </a:lnTo>
                <a:lnTo>
                  <a:pt x="418339" y="59973"/>
                </a:lnTo>
                <a:lnTo>
                  <a:pt x="443709" y="85343"/>
                </a:lnTo>
                <a:lnTo>
                  <a:pt x="361187" y="85343"/>
                </a:lnTo>
                <a:lnTo>
                  <a:pt x="331231" y="87868"/>
                </a:lnTo>
                <a:lnTo>
                  <a:pt x="303275" y="95249"/>
                </a:lnTo>
                <a:lnTo>
                  <a:pt x="277606" y="107203"/>
                </a:lnTo>
                <a:lnTo>
                  <a:pt x="254507" y="123443"/>
                </a:lnTo>
                <a:lnTo>
                  <a:pt x="308591" y="129466"/>
                </a:lnTo>
                <a:lnTo>
                  <a:pt x="358359" y="146755"/>
                </a:lnTo>
                <a:lnTo>
                  <a:pt x="360085" y="147827"/>
                </a:lnTo>
                <a:lnTo>
                  <a:pt x="254507" y="147827"/>
                </a:lnTo>
                <a:lnTo>
                  <a:pt x="212764" y="156138"/>
                </a:lnTo>
                <a:lnTo>
                  <a:pt x="178879" y="178879"/>
                </a:lnTo>
                <a:lnTo>
                  <a:pt x="156138" y="212764"/>
                </a:lnTo>
                <a:lnTo>
                  <a:pt x="147828" y="254507"/>
                </a:lnTo>
                <a:lnTo>
                  <a:pt x="156138" y="296251"/>
                </a:lnTo>
                <a:lnTo>
                  <a:pt x="178879" y="330136"/>
                </a:lnTo>
                <a:lnTo>
                  <a:pt x="212764" y="352877"/>
                </a:lnTo>
                <a:lnTo>
                  <a:pt x="254507" y="361188"/>
                </a:lnTo>
                <a:lnTo>
                  <a:pt x="359747" y="361188"/>
                </a:lnTo>
                <a:lnTo>
                  <a:pt x="334877" y="400994"/>
                </a:lnTo>
                <a:lnTo>
                  <a:pt x="314053" y="422148"/>
                </a:lnTo>
                <a:close/>
              </a:path>
              <a:path w="509269" h="508000">
                <a:moveTo>
                  <a:pt x="392388" y="466344"/>
                </a:moveTo>
                <a:lnTo>
                  <a:pt x="254507" y="466344"/>
                </a:lnTo>
                <a:lnTo>
                  <a:pt x="303418" y="460771"/>
                </a:lnTo>
                <a:lnTo>
                  <a:pt x="348615" y="444627"/>
                </a:lnTo>
                <a:lnTo>
                  <a:pt x="388667" y="418766"/>
                </a:lnTo>
                <a:lnTo>
                  <a:pt x="422148" y="384048"/>
                </a:lnTo>
                <a:lnTo>
                  <a:pt x="423672" y="376428"/>
                </a:lnTo>
                <a:lnTo>
                  <a:pt x="423639" y="360834"/>
                </a:lnTo>
                <a:lnTo>
                  <a:pt x="420933" y="331231"/>
                </a:lnTo>
                <a:lnTo>
                  <a:pt x="413194" y="303275"/>
                </a:lnTo>
                <a:lnTo>
                  <a:pt x="401169" y="277606"/>
                </a:lnTo>
                <a:lnTo>
                  <a:pt x="385572" y="254507"/>
                </a:lnTo>
                <a:lnTo>
                  <a:pt x="467868" y="254507"/>
                </a:lnTo>
                <a:lnTo>
                  <a:pt x="462081" y="205597"/>
                </a:lnTo>
                <a:lnTo>
                  <a:pt x="445579" y="160400"/>
                </a:lnTo>
                <a:lnTo>
                  <a:pt x="419647" y="120348"/>
                </a:lnTo>
                <a:lnTo>
                  <a:pt x="385572" y="86867"/>
                </a:lnTo>
                <a:lnTo>
                  <a:pt x="377952" y="85343"/>
                </a:lnTo>
                <a:lnTo>
                  <a:pt x="443709" y="85343"/>
                </a:lnTo>
                <a:lnTo>
                  <a:pt x="474189" y="126209"/>
                </a:lnTo>
                <a:lnTo>
                  <a:pt x="493052" y="165844"/>
                </a:lnTo>
                <a:lnTo>
                  <a:pt x="504903" y="208852"/>
                </a:lnTo>
                <a:lnTo>
                  <a:pt x="509016" y="254507"/>
                </a:lnTo>
                <a:lnTo>
                  <a:pt x="504903" y="300110"/>
                </a:lnTo>
                <a:lnTo>
                  <a:pt x="493052" y="342979"/>
                </a:lnTo>
                <a:lnTo>
                  <a:pt x="474189" y="382411"/>
                </a:lnTo>
                <a:lnTo>
                  <a:pt x="449042" y="417703"/>
                </a:lnTo>
                <a:lnTo>
                  <a:pt x="418339" y="448154"/>
                </a:lnTo>
                <a:lnTo>
                  <a:pt x="392388" y="466344"/>
                </a:lnTo>
                <a:close/>
              </a:path>
              <a:path w="509269" h="508000">
                <a:moveTo>
                  <a:pt x="359747" y="361188"/>
                </a:moveTo>
                <a:lnTo>
                  <a:pt x="254507" y="361188"/>
                </a:lnTo>
                <a:lnTo>
                  <a:pt x="295608" y="352877"/>
                </a:lnTo>
                <a:lnTo>
                  <a:pt x="329564" y="330136"/>
                </a:lnTo>
                <a:lnTo>
                  <a:pt x="352663" y="296251"/>
                </a:lnTo>
                <a:lnTo>
                  <a:pt x="361187" y="254507"/>
                </a:lnTo>
                <a:lnTo>
                  <a:pt x="352663" y="212764"/>
                </a:lnTo>
                <a:lnTo>
                  <a:pt x="329564" y="178879"/>
                </a:lnTo>
                <a:lnTo>
                  <a:pt x="295608" y="156138"/>
                </a:lnTo>
                <a:lnTo>
                  <a:pt x="254507" y="147827"/>
                </a:lnTo>
                <a:lnTo>
                  <a:pt x="360085" y="147827"/>
                </a:lnTo>
                <a:lnTo>
                  <a:pt x="402421" y="174138"/>
                </a:lnTo>
                <a:lnTo>
                  <a:pt x="439387" y="210446"/>
                </a:lnTo>
                <a:lnTo>
                  <a:pt x="467868" y="254507"/>
                </a:lnTo>
                <a:lnTo>
                  <a:pt x="385572" y="254507"/>
                </a:lnTo>
                <a:lnTo>
                  <a:pt x="379549" y="307847"/>
                </a:lnTo>
                <a:lnTo>
                  <a:pt x="362260" y="357164"/>
                </a:lnTo>
                <a:lnTo>
                  <a:pt x="359747" y="361188"/>
                </a:lnTo>
                <a:close/>
              </a:path>
              <a:path w="509269" h="508000">
                <a:moveTo>
                  <a:pt x="306324" y="257555"/>
                </a:moveTo>
                <a:lnTo>
                  <a:pt x="280416" y="257555"/>
                </a:lnTo>
                <a:lnTo>
                  <a:pt x="284988" y="252983"/>
                </a:lnTo>
                <a:lnTo>
                  <a:pt x="284988" y="234695"/>
                </a:lnTo>
                <a:lnTo>
                  <a:pt x="282297" y="217670"/>
                </a:lnTo>
                <a:lnTo>
                  <a:pt x="274891" y="203644"/>
                </a:lnTo>
                <a:lnTo>
                  <a:pt x="263771" y="193333"/>
                </a:lnTo>
                <a:lnTo>
                  <a:pt x="249936" y="187451"/>
                </a:lnTo>
                <a:lnTo>
                  <a:pt x="246888" y="187451"/>
                </a:lnTo>
                <a:lnTo>
                  <a:pt x="246888" y="167639"/>
                </a:lnTo>
                <a:lnTo>
                  <a:pt x="306324" y="181355"/>
                </a:lnTo>
                <a:lnTo>
                  <a:pt x="306324" y="257555"/>
                </a:lnTo>
                <a:close/>
              </a:path>
              <a:path w="509269" h="508000">
                <a:moveTo>
                  <a:pt x="184404" y="300227"/>
                </a:moveTo>
                <a:lnTo>
                  <a:pt x="170688" y="295655"/>
                </a:lnTo>
                <a:lnTo>
                  <a:pt x="170688" y="214883"/>
                </a:lnTo>
                <a:lnTo>
                  <a:pt x="184404" y="219455"/>
                </a:lnTo>
                <a:lnTo>
                  <a:pt x="185499" y="226861"/>
                </a:lnTo>
                <a:lnTo>
                  <a:pt x="188595" y="232981"/>
                </a:lnTo>
                <a:lnTo>
                  <a:pt x="193405" y="237672"/>
                </a:lnTo>
                <a:lnTo>
                  <a:pt x="199643" y="240791"/>
                </a:lnTo>
                <a:lnTo>
                  <a:pt x="271272" y="257555"/>
                </a:lnTo>
                <a:lnTo>
                  <a:pt x="306324" y="257555"/>
                </a:lnTo>
                <a:lnTo>
                  <a:pt x="306324" y="286511"/>
                </a:lnTo>
                <a:lnTo>
                  <a:pt x="190500" y="286511"/>
                </a:lnTo>
                <a:lnTo>
                  <a:pt x="184404" y="292607"/>
                </a:lnTo>
                <a:lnTo>
                  <a:pt x="184404" y="300227"/>
                </a:lnTo>
                <a:close/>
              </a:path>
              <a:path w="509269" h="508000">
                <a:moveTo>
                  <a:pt x="306324" y="330708"/>
                </a:moveTo>
                <a:lnTo>
                  <a:pt x="286512" y="326136"/>
                </a:lnTo>
                <a:lnTo>
                  <a:pt x="286512" y="315467"/>
                </a:lnTo>
                <a:lnTo>
                  <a:pt x="280416" y="307847"/>
                </a:lnTo>
                <a:lnTo>
                  <a:pt x="271272" y="304799"/>
                </a:lnTo>
                <a:lnTo>
                  <a:pt x="199643" y="288035"/>
                </a:lnTo>
                <a:lnTo>
                  <a:pt x="199643" y="286511"/>
                </a:lnTo>
                <a:lnTo>
                  <a:pt x="306324" y="286511"/>
                </a:lnTo>
                <a:lnTo>
                  <a:pt x="306324" y="330708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41524" y="2800099"/>
            <a:ext cx="2159635" cy="4642485"/>
            <a:chOff x="4541520" y="2800095"/>
            <a:chExt cx="2159635" cy="4642485"/>
          </a:xfrm>
        </p:grpSpPr>
        <p:sp>
          <p:nvSpPr>
            <p:cNvPr id="4" name="object 4"/>
            <p:cNvSpPr/>
            <p:nvPr/>
          </p:nvSpPr>
          <p:spPr>
            <a:xfrm>
              <a:off x="4546091" y="2805683"/>
              <a:ext cx="513715" cy="2292350"/>
            </a:xfrm>
            <a:custGeom>
              <a:avLst/>
              <a:gdLst/>
              <a:ahLst/>
              <a:cxnLst/>
              <a:rect l="l" t="t" r="r" b="b"/>
              <a:pathLst>
                <a:path w="513714" h="2292350">
                  <a:moveTo>
                    <a:pt x="513588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3588" y="0"/>
                  </a:lnTo>
                  <a:lnTo>
                    <a:pt x="513588" y="2292096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41520" y="2800095"/>
              <a:ext cx="2159635" cy="2303145"/>
            </a:xfrm>
            <a:custGeom>
              <a:avLst/>
              <a:gdLst/>
              <a:ahLst/>
              <a:cxnLst/>
              <a:rect l="l" t="t" r="r" b="b"/>
              <a:pathLst>
                <a:path w="2159634" h="2303145">
                  <a:moveTo>
                    <a:pt x="522732" y="1536"/>
                  </a:moveTo>
                  <a:lnTo>
                    <a:pt x="512064" y="1536"/>
                  </a:lnTo>
                  <a:lnTo>
                    <a:pt x="512064" y="11696"/>
                  </a:lnTo>
                  <a:lnTo>
                    <a:pt x="512064" y="2291346"/>
                  </a:lnTo>
                  <a:lnTo>
                    <a:pt x="9144" y="2291346"/>
                  </a:lnTo>
                  <a:lnTo>
                    <a:pt x="9144" y="11696"/>
                  </a:lnTo>
                  <a:lnTo>
                    <a:pt x="512064" y="11696"/>
                  </a:lnTo>
                  <a:lnTo>
                    <a:pt x="512064" y="1536"/>
                  </a:lnTo>
                  <a:lnTo>
                    <a:pt x="0" y="1536"/>
                  </a:lnTo>
                  <a:lnTo>
                    <a:pt x="0" y="11696"/>
                  </a:lnTo>
                  <a:lnTo>
                    <a:pt x="0" y="2291346"/>
                  </a:lnTo>
                  <a:lnTo>
                    <a:pt x="0" y="2297696"/>
                  </a:lnTo>
                  <a:lnTo>
                    <a:pt x="0" y="2302776"/>
                  </a:lnTo>
                  <a:lnTo>
                    <a:pt x="518160" y="2302776"/>
                  </a:lnTo>
                  <a:lnTo>
                    <a:pt x="518160" y="2302268"/>
                  </a:lnTo>
                  <a:lnTo>
                    <a:pt x="522732" y="2302268"/>
                  </a:lnTo>
                  <a:lnTo>
                    <a:pt x="522732" y="2291600"/>
                  </a:lnTo>
                  <a:lnTo>
                    <a:pt x="518160" y="2291600"/>
                  </a:lnTo>
                  <a:lnTo>
                    <a:pt x="518160" y="2291346"/>
                  </a:lnTo>
                  <a:lnTo>
                    <a:pt x="522732" y="2291346"/>
                  </a:lnTo>
                  <a:lnTo>
                    <a:pt x="522732" y="11696"/>
                  </a:lnTo>
                  <a:lnTo>
                    <a:pt x="522732" y="1536"/>
                  </a:lnTo>
                  <a:close/>
                </a:path>
                <a:path w="2159634" h="2303145">
                  <a:moveTo>
                    <a:pt x="2159495" y="0"/>
                  </a:moveTo>
                  <a:lnTo>
                    <a:pt x="2150351" y="0"/>
                  </a:lnTo>
                  <a:lnTo>
                    <a:pt x="2150351" y="10160"/>
                  </a:lnTo>
                  <a:lnTo>
                    <a:pt x="2150351" y="2289810"/>
                  </a:lnTo>
                  <a:lnTo>
                    <a:pt x="553199" y="2289810"/>
                  </a:lnTo>
                  <a:lnTo>
                    <a:pt x="553199" y="10160"/>
                  </a:lnTo>
                  <a:lnTo>
                    <a:pt x="2150351" y="10160"/>
                  </a:lnTo>
                  <a:lnTo>
                    <a:pt x="2150351" y="0"/>
                  </a:lnTo>
                  <a:lnTo>
                    <a:pt x="542531" y="0"/>
                  </a:lnTo>
                  <a:lnTo>
                    <a:pt x="542531" y="10160"/>
                  </a:lnTo>
                  <a:lnTo>
                    <a:pt x="542531" y="2289810"/>
                  </a:lnTo>
                  <a:lnTo>
                    <a:pt x="542531" y="2296160"/>
                  </a:lnTo>
                  <a:lnTo>
                    <a:pt x="542531" y="2301240"/>
                  </a:lnTo>
                  <a:lnTo>
                    <a:pt x="2154923" y="2301240"/>
                  </a:lnTo>
                  <a:lnTo>
                    <a:pt x="2154923" y="2300732"/>
                  </a:lnTo>
                  <a:lnTo>
                    <a:pt x="2159495" y="2300732"/>
                  </a:lnTo>
                  <a:lnTo>
                    <a:pt x="2159495" y="2290064"/>
                  </a:lnTo>
                  <a:lnTo>
                    <a:pt x="2154923" y="2290064"/>
                  </a:lnTo>
                  <a:lnTo>
                    <a:pt x="2154923" y="2289810"/>
                  </a:lnTo>
                  <a:lnTo>
                    <a:pt x="2159495" y="2289810"/>
                  </a:lnTo>
                  <a:lnTo>
                    <a:pt x="2159495" y="10160"/>
                  </a:lnTo>
                  <a:lnTo>
                    <a:pt x="2159495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1828" y="5053583"/>
              <a:ext cx="299085" cy="33655"/>
            </a:xfrm>
            <a:custGeom>
              <a:avLst/>
              <a:gdLst/>
              <a:ahLst/>
              <a:cxnLst/>
              <a:rect l="l" t="t" r="r" b="b"/>
              <a:pathLst>
                <a:path w="299085" h="33654">
                  <a:moveTo>
                    <a:pt x="35052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35052" y="33540"/>
                  </a:lnTo>
                  <a:lnTo>
                    <a:pt x="35052" y="0"/>
                  </a:lnTo>
                  <a:close/>
                </a:path>
                <a:path w="299085" h="33654">
                  <a:moveTo>
                    <a:pt x="298704" y="12"/>
                  </a:moveTo>
                  <a:lnTo>
                    <a:pt x="263652" y="12"/>
                  </a:lnTo>
                  <a:lnTo>
                    <a:pt x="263652" y="33540"/>
                  </a:lnTo>
                  <a:lnTo>
                    <a:pt x="298704" y="33540"/>
                  </a:lnTo>
                  <a:lnTo>
                    <a:pt x="298704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19" y="2848356"/>
              <a:ext cx="899160" cy="21046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41719" y="5053583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1" y="33528"/>
                  </a:moveTo>
                  <a:lnTo>
                    <a:pt x="0" y="33528"/>
                  </a:lnTo>
                  <a:lnTo>
                    <a:pt x="0" y="0"/>
                  </a:lnTo>
                  <a:lnTo>
                    <a:pt x="35051" y="0"/>
                  </a:lnTo>
                  <a:lnTo>
                    <a:pt x="35051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6091" y="5146548"/>
              <a:ext cx="513715" cy="2291080"/>
            </a:xfrm>
            <a:custGeom>
              <a:avLst/>
              <a:gdLst/>
              <a:ahLst/>
              <a:cxnLst/>
              <a:rect l="l" t="t" r="r" b="b"/>
              <a:pathLst>
                <a:path w="513714" h="2291079">
                  <a:moveTo>
                    <a:pt x="513588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3588" y="0"/>
                  </a:lnTo>
                  <a:lnTo>
                    <a:pt x="513588" y="2290571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1520" y="5142229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6512052"/>
              <a:ext cx="135636" cy="85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26864" y="6157975"/>
              <a:ext cx="135890" cy="331470"/>
            </a:xfrm>
            <a:custGeom>
              <a:avLst/>
              <a:gdLst/>
              <a:ahLst/>
              <a:cxnLst/>
              <a:rect l="l" t="t" r="r" b="b"/>
              <a:pathLst>
                <a:path w="135889" h="331470">
                  <a:moveTo>
                    <a:pt x="135636" y="257568"/>
                  </a:moveTo>
                  <a:lnTo>
                    <a:pt x="111252" y="257568"/>
                  </a:lnTo>
                  <a:lnTo>
                    <a:pt x="111252" y="305828"/>
                  </a:lnTo>
                  <a:lnTo>
                    <a:pt x="74676" y="305828"/>
                  </a:lnTo>
                  <a:lnTo>
                    <a:pt x="74676" y="257568"/>
                  </a:lnTo>
                  <a:lnTo>
                    <a:pt x="50292" y="257568"/>
                  </a:lnTo>
                  <a:lnTo>
                    <a:pt x="50292" y="305828"/>
                  </a:lnTo>
                  <a:lnTo>
                    <a:pt x="24384" y="305828"/>
                  </a:lnTo>
                  <a:lnTo>
                    <a:pt x="24384" y="257568"/>
                  </a:lnTo>
                  <a:lnTo>
                    <a:pt x="0" y="257568"/>
                  </a:lnTo>
                  <a:lnTo>
                    <a:pt x="0" y="305828"/>
                  </a:lnTo>
                  <a:lnTo>
                    <a:pt x="0" y="331228"/>
                  </a:lnTo>
                  <a:lnTo>
                    <a:pt x="135636" y="331228"/>
                  </a:lnTo>
                  <a:lnTo>
                    <a:pt x="135636" y="305828"/>
                  </a:lnTo>
                  <a:lnTo>
                    <a:pt x="135636" y="257568"/>
                  </a:lnTo>
                  <a:close/>
                </a:path>
                <a:path w="135889" h="331470">
                  <a:moveTo>
                    <a:pt x="135636" y="195084"/>
                  </a:moveTo>
                  <a:lnTo>
                    <a:pt x="24384" y="195084"/>
                  </a:lnTo>
                  <a:lnTo>
                    <a:pt x="24384" y="170954"/>
                  </a:lnTo>
                  <a:lnTo>
                    <a:pt x="0" y="170954"/>
                  </a:lnTo>
                  <a:lnTo>
                    <a:pt x="0" y="195084"/>
                  </a:lnTo>
                  <a:lnTo>
                    <a:pt x="0" y="221754"/>
                  </a:lnTo>
                  <a:lnTo>
                    <a:pt x="0" y="245884"/>
                  </a:lnTo>
                  <a:lnTo>
                    <a:pt x="24384" y="245884"/>
                  </a:lnTo>
                  <a:lnTo>
                    <a:pt x="24384" y="221754"/>
                  </a:lnTo>
                  <a:lnTo>
                    <a:pt x="135636" y="221754"/>
                  </a:lnTo>
                  <a:lnTo>
                    <a:pt x="135636" y="195084"/>
                  </a:lnTo>
                  <a:close/>
                </a:path>
                <a:path w="135889" h="331470">
                  <a:moveTo>
                    <a:pt x="135636" y="115824"/>
                  </a:moveTo>
                  <a:lnTo>
                    <a:pt x="24384" y="115824"/>
                  </a:lnTo>
                  <a:lnTo>
                    <a:pt x="24384" y="91694"/>
                  </a:lnTo>
                  <a:lnTo>
                    <a:pt x="0" y="91694"/>
                  </a:lnTo>
                  <a:lnTo>
                    <a:pt x="0" y="115824"/>
                  </a:lnTo>
                  <a:lnTo>
                    <a:pt x="0" y="142494"/>
                  </a:lnTo>
                  <a:lnTo>
                    <a:pt x="0" y="166624"/>
                  </a:lnTo>
                  <a:lnTo>
                    <a:pt x="24384" y="166624"/>
                  </a:lnTo>
                  <a:lnTo>
                    <a:pt x="24384" y="142494"/>
                  </a:lnTo>
                  <a:lnTo>
                    <a:pt x="135636" y="142494"/>
                  </a:lnTo>
                  <a:lnTo>
                    <a:pt x="135636" y="115824"/>
                  </a:lnTo>
                  <a:close/>
                </a:path>
                <a:path w="135889" h="33147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6863" y="6042660"/>
              <a:ext cx="135636" cy="899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5340" y="5836919"/>
              <a:ext cx="137160" cy="132715"/>
            </a:xfrm>
            <a:custGeom>
              <a:avLst/>
              <a:gdLst/>
              <a:ahLst/>
              <a:cxnLst/>
              <a:rect l="l" t="t" r="r" b="b"/>
              <a:pathLst>
                <a:path w="137160" h="132714">
                  <a:moveTo>
                    <a:pt x="137160" y="42672"/>
                  </a:moveTo>
                  <a:lnTo>
                    <a:pt x="76187" y="76200"/>
                  </a:lnTo>
                  <a:lnTo>
                    <a:pt x="73139" y="67056"/>
                  </a:lnTo>
                  <a:lnTo>
                    <a:pt x="68567" y="60960"/>
                  </a:lnTo>
                  <a:lnTo>
                    <a:pt x="56375" y="51816"/>
                  </a:lnTo>
                  <a:lnTo>
                    <a:pt x="54851" y="51511"/>
                  </a:lnTo>
                  <a:lnTo>
                    <a:pt x="54851" y="89916"/>
                  </a:lnTo>
                  <a:lnTo>
                    <a:pt x="54851" y="106680"/>
                  </a:lnTo>
                  <a:lnTo>
                    <a:pt x="25895" y="106680"/>
                  </a:lnTo>
                  <a:lnTo>
                    <a:pt x="25895" y="86868"/>
                  </a:lnTo>
                  <a:lnTo>
                    <a:pt x="27419" y="83820"/>
                  </a:lnTo>
                  <a:lnTo>
                    <a:pt x="27419" y="82296"/>
                  </a:lnTo>
                  <a:lnTo>
                    <a:pt x="28943" y="79248"/>
                  </a:lnTo>
                  <a:lnTo>
                    <a:pt x="31991" y="77724"/>
                  </a:lnTo>
                  <a:lnTo>
                    <a:pt x="33515" y="76200"/>
                  </a:lnTo>
                  <a:lnTo>
                    <a:pt x="45707" y="76200"/>
                  </a:lnTo>
                  <a:lnTo>
                    <a:pt x="48755" y="77724"/>
                  </a:lnTo>
                  <a:lnTo>
                    <a:pt x="50279" y="80772"/>
                  </a:lnTo>
                  <a:lnTo>
                    <a:pt x="53327" y="83820"/>
                  </a:lnTo>
                  <a:lnTo>
                    <a:pt x="54851" y="89916"/>
                  </a:lnTo>
                  <a:lnTo>
                    <a:pt x="54851" y="51511"/>
                  </a:lnTo>
                  <a:lnTo>
                    <a:pt x="48755" y="50292"/>
                  </a:lnTo>
                  <a:lnTo>
                    <a:pt x="31991" y="50292"/>
                  </a:lnTo>
                  <a:lnTo>
                    <a:pt x="24371" y="51816"/>
                  </a:lnTo>
                  <a:lnTo>
                    <a:pt x="18275" y="56388"/>
                  </a:lnTo>
                  <a:lnTo>
                    <a:pt x="12179" y="59436"/>
                  </a:lnTo>
                  <a:lnTo>
                    <a:pt x="1511" y="103632"/>
                  </a:lnTo>
                  <a:lnTo>
                    <a:pt x="1511" y="132588"/>
                  </a:lnTo>
                  <a:lnTo>
                    <a:pt x="137160" y="132588"/>
                  </a:lnTo>
                  <a:lnTo>
                    <a:pt x="137160" y="106680"/>
                  </a:lnTo>
                  <a:lnTo>
                    <a:pt x="79235" y="106680"/>
                  </a:lnTo>
                  <a:lnTo>
                    <a:pt x="79235" y="105156"/>
                  </a:lnTo>
                  <a:lnTo>
                    <a:pt x="137160" y="73152"/>
                  </a:lnTo>
                  <a:lnTo>
                    <a:pt x="137160" y="42672"/>
                  </a:lnTo>
                  <a:close/>
                </a:path>
                <a:path w="137160" h="132714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6863" y="5699760"/>
              <a:ext cx="135636" cy="1082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26864" y="5603239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9367" y="6092951"/>
              <a:ext cx="141732" cy="4587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9367" y="5844540"/>
              <a:ext cx="141732" cy="2240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2415" y="5649214"/>
              <a:ext cx="135636" cy="1694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84051" y="5142229"/>
              <a:ext cx="1617345" cy="2299970"/>
            </a:xfrm>
            <a:custGeom>
              <a:avLst/>
              <a:gdLst/>
              <a:ahLst/>
              <a:cxnLst/>
              <a:rect l="l" t="t" r="r" b="b"/>
              <a:pathLst>
                <a:path w="1617345" h="2299970">
                  <a:moveTo>
                    <a:pt x="1616964" y="0"/>
                  </a:moveTo>
                  <a:lnTo>
                    <a:pt x="1607820" y="0"/>
                  </a:lnTo>
                  <a:lnTo>
                    <a:pt x="1607820" y="10160"/>
                  </a:lnTo>
                  <a:lnTo>
                    <a:pt x="1607820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1607820" y="10160"/>
                  </a:lnTo>
                  <a:lnTo>
                    <a:pt x="160782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12392" y="2299970"/>
                  </a:lnTo>
                  <a:lnTo>
                    <a:pt x="1612392" y="2299462"/>
                  </a:lnTo>
                  <a:lnTo>
                    <a:pt x="1616964" y="2299462"/>
                  </a:lnTo>
                  <a:lnTo>
                    <a:pt x="1616964" y="2290318"/>
                  </a:lnTo>
                  <a:lnTo>
                    <a:pt x="1612392" y="2290318"/>
                  </a:lnTo>
                  <a:lnTo>
                    <a:pt x="1612392" y="2289810"/>
                  </a:lnTo>
                  <a:lnTo>
                    <a:pt x="1616964" y="2289810"/>
                  </a:lnTo>
                  <a:lnTo>
                    <a:pt x="1616964" y="10160"/>
                  </a:lnTo>
                  <a:lnTo>
                    <a:pt x="161696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9227" y="7395971"/>
              <a:ext cx="431800" cy="33655"/>
            </a:xfrm>
            <a:custGeom>
              <a:avLst/>
              <a:gdLst/>
              <a:ahLst/>
              <a:cxnLst/>
              <a:rect l="l" t="t" r="r" b="b"/>
              <a:pathLst>
                <a:path w="431800" h="33654">
                  <a:moveTo>
                    <a:pt x="35064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64" y="33528"/>
                  </a:lnTo>
                  <a:lnTo>
                    <a:pt x="35064" y="0"/>
                  </a:lnTo>
                  <a:close/>
                </a:path>
                <a:path w="431800" h="33654">
                  <a:moveTo>
                    <a:pt x="431304" y="0"/>
                  </a:moveTo>
                  <a:lnTo>
                    <a:pt x="396252" y="0"/>
                  </a:lnTo>
                  <a:lnTo>
                    <a:pt x="396252" y="33528"/>
                  </a:lnTo>
                  <a:lnTo>
                    <a:pt x="431304" y="33528"/>
                  </a:lnTo>
                  <a:lnTo>
                    <a:pt x="431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4855" y="5187695"/>
              <a:ext cx="1162811" cy="21061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09132" y="7395971"/>
              <a:ext cx="300355" cy="33655"/>
            </a:xfrm>
            <a:custGeom>
              <a:avLst/>
              <a:gdLst/>
              <a:ahLst/>
              <a:cxnLst/>
              <a:rect l="l" t="t" r="r" b="b"/>
              <a:pathLst>
                <a:path w="300354" h="33654">
                  <a:moveTo>
                    <a:pt x="35039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39" y="33528"/>
                  </a:lnTo>
                  <a:lnTo>
                    <a:pt x="35039" y="0"/>
                  </a:lnTo>
                  <a:close/>
                </a:path>
                <a:path w="300354" h="33654">
                  <a:moveTo>
                    <a:pt x="300228" y="0"/>
                  </a:moveTo>
                  <a:lnTo>
                    <a:pt x="265163" y="0"/>
                  </a:lnTo>
                  <a:lnTo>
                    <a:pt x="265163" y="33528"/>
                  </a:lnTo>
                  <a:lnTo>
                    <a:pt x="300228" y="33528"/>
                  </a:lnTo>
                  <a:lnTo>
                    <a:pt x="30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632203" y="446530"/>
            <a:ext cx="2179320" cy="2299971"/>
            <a:chOff x="1632203" y="446531"/>
            <a:chExt cx="2179320" cy="2299970"/>
          </a:xfrm>
        </p:grpSpPr>
        <p:sp>
          <p:nvSpPr>
            <p:cNvPr id="25" name="object 25"/>
            <p:cNvSpPr/>
            <p:nvPr/>
          </p:nvSpPr>
          <p:spPr>
            <a:xfrm>
              <a:off x="1636775" y="451104"/>
              <a:ext cx="513715" cy="2291080"/>
            </a:xfrm>
            <a:custGeom>
              <a:avLst/>
              <a:gdLst/>
              <a:ahLst/>
              <a:cxnLst/>
              <a:rect l="l" t="t" r="r" b="b"/>
              <a:pathLst>
                <a:path w="513714" h="2291080">
                  <a:moveTo>
                    <a:pt x="513587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2290571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2191" y="446531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6011" y="2092451"/>
              <a:ext cx="137160" cy="152400"/>
            </a:xfrm>
            <a:custGeom>
              <a:avLst/>
              <a:gdLst/>
              <a:ahLst/>
              <a:cxnLst/>
              <a:rect l="l" t="t" r="r" b="b"/>
              <a:pathLst>
                <a:path w="137160" h="152400">
                  <a:moveTo>
                    <a:pt x="135636" y="54610"/>
                  </a:moveTo>
                  <a:lnTo>
                    <a:pt x="0" y="54610"/>
                  </a:lnTo>
                  <a:lnTo>
                    <a:pt x="0" y="81280"/>
                  </a:lnTo>
                  <a:lnTo>
                    <a:pt x="51816" y="81280"/>
                  </a:lnTo>
                  <a:lnTo>
                    <a:pt x="51816" y="127000"/>
                  </a:lnTo>
                  <a:lnTo>
                    <a:pt x="0" y="127000"/>
                  </a:lnTo>
                  <a:lnTo>
                    <a:pt x="0" y="152400"/>
                  </a:lnTo>
                  <a:lnTo>
                    <a:pt x="135636" y="152400"/>
                  </a:lnTo>
                  <a:lnTo>
                    <a:pt x="135636" y="127000"/>
                  </a:lnTo>
                  <a:lnTo>
                    <a:pt x="76200" y="127000"/>
                  </a:lnTo>
                  <a:lnTo>
                    <a:pt x="76200" y="81280"/>
                  </a:lnTo>
                  <a:lnTo>
                    <a:pt x="135636" y="81280"/>
                  </a:lnTo>
                  <a:lnTo>
                    <a:pt x="135636" y="54610"/>
                  </a:lnTo>
                  <a:close/>
                </a:path>
                <a:path w="137160" h="152400">
                  <a:moveTo>
                    <a:pt x="137160" y="0"/>
                  </a:moveTo>
                  <a:lnTo>
                    <a:pt x="12" y="0"/>
                  </a:lnTo>
                  <a:lnTo>
                    <a:pt x="12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3077" y="1929384"/>
              <a:ext cx="141578" cy="1402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16011" y="1703323"/>
              <a:ext cx="135890" cy="201930"/>
            </a:xfrm>
            <a:custGeom>
              <a:avLst/>
              <a:gdLst/>
              <a:ahLst/>
              <a:cxnLst/>
              <a:rect l="l" t="t" r="r" b="b"/>
              <a:pathLst>
                <a:path w="135889" h="201930">
                  <a:moveTo>
                    <a:pt x="135636" y="103886"/>
                  </a:moveTo>
                  <a:lnTo>
                    <a:pt x="0" y="103886"/>
                  </a:lnTo>
                  <a:lnTo>
                    <a:pt x="0" y="130556"/>
                  </a:lnTo>
                  <a:lnTo>
                    <a:pt x="51816" y="130556"/>
                  </a:lnTo>
                  <a:lnTo>
                    <a:pt x="51816" y="176276"/>
                  </a:lnTo>
                  <a:lnTo>
                    <a:pt x="0" y="176276"/>
                  </a:lnTo>
                  <a:lnTo>
                    <a:pt x="0" y="201676"/>
                  </a:lnTo>
                  <a:lnTo>
                    <a:pt x="135636" y="201676"/>
                  </a:lnTo>
                  <a:lnTo>
                    <a:pt x="135636" y="176276"/>
                  </a:lnTo>
                  <a:lnTo>
                    <a:pt x="76200" y="176276"/>
                  </a:lnTo>
                  <a:lnTo>
                    <a:pt x="76200" y="130556"/>
                  </a:lnTo>
                  <a:lnTo>
                    <a:pt x="135636" y="130556"/>
                  </a:lnTo>
                  <a:lnTo>
                    <a:pt x="135636" y="103886"/>
                  </a:lnTo>
                  <a:close/>
                </a:path>
                <a:path w="135889" h="20193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6023" y="1588008"/>
              <a:ext cx="135636" cy="883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6023" y="1332991"/>
              <a:ext cx="135636" cy="1818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716024" y="1202435"/>
              <a:ext cx="137160" cy="107314"/>
            </a:xfrm>
            <a:custGeom>
              <a:avLst/>
              <a:gdLst/>
              <a:ahLst/>
              <a:cxnLst/>
              <a:rect l="l" t="t" r="r" b="b"/>
              <a:pathLst>
                <a:path w="137160" h="107315">
                  <a:moveTo>
                    <a:pt x="135623" y="42164"/>
                  </a:moveTo>
                  <a:lnTo>
                    <a:pt x="111239" y="42164"/>
                  </a:lnTo>
                  <a:lnTo>
                    <a:pt x="111239" y="80264"/>
                  </a:lnTo>
                  <a:lnTo>
                    <a:pt x="0" y="80264"/>
                  </a:lnTo>
                  <a:lnTo>
                    <a:pt x="0" y="106934"/>
                  </a:lnTo>
                  <a:lnTo>
                    <a:pt x="135623" y="106934"/>
                  </a:lnTo>
                  <a:lnTo>
                    <a:pt x="135623" y="80264"/>
                  </a:lnTo>
                  <a:lnTo>
                    <a:pt x="135623" y="42164"/>
                  </a:lnTo>
                  <a:close/>
                </a:path>
                <a:path w="137160" h="107315">
                  <a:moveTo>
                    <a:pt x="13714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47" y="27432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6023" y="947928"/>
              <a:ext cx="135636" cy="2346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16023" y="900683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6023" y="557784"/>
              <a:ext cx="137159" cy="3134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9231" y="1871472"/>
              <a:ext cx="131028" cy="114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3099" y="1690116"/>
              <a:ext cx="135636" cy="1082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3099" y="1577339"/>
              <a:ext cx="138684" cy="899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3099" y="1211580"/>
              <a:ext cx="135636" cy="3337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41575" y="1164336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60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1575" y="821436"/>
              <a:ext cx="137160" cy="3139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174735" y="446531"/>
              <a:ext cx="1637030" cy="2299970"/>
            </a:xfrm>
            <a:custGeom>
              <a:avLst/>
              <a:gdLst/>
              <a:ahLst/>
              <a:cxnLst/>
              <a:rect l="l" t="t" r="r" b="b"/>
              <a:pathLst>
                <a:path w="1637029" h="2299970">
                  <a:moveTo>
                    <a:pt x="1636776" y="0"/>
                  </a:moveTo>
                  <a:lnTo>
                    <a:pt x="1627632" y="0"/>
                  </a:lnTo>
                  <a:lnTo>
                    <a:pt x="1627632" y="8890"/>
                  </a:lnTo>
                  <a:lnTo>
                    <a:pt x="1627632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627632" y="8890"/>
                  </a:lnTo>
                  <a:lnTo>
                    <a:pt x="162763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632204" y="2299970"/>
                  </a:lnTo>
                  <a:lnTo>
                    <a:pt x="1632204" y="2299716"/>
                  </a:lnTo>
                  <a:lnTo>
                    <a:pt x="1636776" y="2299716"/>
                  </a:lnTo>
                  <a:lnTo>
                    <a:pt x="1636776" y="2289048"/>
                  </a:lnTo>
                  <a:lnTo>
                    <a:pt x="1632204" y="2289048"/>
                  </a:lnTo>
                  <a:lnTo>
                    <a:pt x="1632204" y="2288540"/>
                  </a:lnTo>
                  <a:lnTo>
                    <a:pt x="1636776" y="2288540"/>
                  </a:lnTo>
                  <a:lnTo>
                    <a:pt x="1636776" y="8890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18004" y="2699003"/>
              <a:ext cx="429895" cy="33655"/>
            </a:xfrm>
            <a:custGeom>
              <a:avLst/>
              <a:gdLst/>
              <a:ahLst/>
              <a:cxnLst/>
              <a:rect l="l" t="t" r="r" b="b"/>
              <a:pathLst>
                <a:path w="429894" h="33655">
                  <a:moveTo>
                    <a:pt x="35039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35039" y="33540"/>
                  </a:lnTo>
                  <a:lnTo>
                    <a:pt x="35039" y="0"/>
                  </a:lnTo>
                  <a:close/>
                </a:path>
                <a:path w="429894" h="33655">
                  <a:moveTo>
                    <a:pt x="429768" y="0"/>
                  </a:moveTo>
                  <a:lnTo>
                    <a:pt x="394703" y="0"/>
                  </a:lnTo>
                  <a:lnTo>
                    <a:pt x="394703" y="33540"/>
                  </a:lnTo>
                  <a:lnTo>
                    <a:pt x="429768" y="33540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92095" y="502920"/>
              <a:ext cx="1405128" cy="209397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241548" y="2699003"/>
              <a:ext cx="299085" cy="33655"/>
            </a:xfrm>
            <a:custGeom>
              <a:avLst/>
              <a:gdLst/>
              <a:ahLst/>
              <a:cxnLst/>
              <a:rect l="l" t="t" r="r" b="b"/>
              <a:pathLst>
                <a:path w="299085" h="33655">
                  <a:moveTo>
                    <a:pt x="35052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35052" y="33540"/>
                  </a:lnTo>
                  <a:lnTo>
                    <a:pt x="35052" y="0"/>
                  </a:lnTo>
                  <a:close/>
                </a:path>
                <a:path w="299085" h="33655">
                  <a:moveTo>
                    <a:pt x="298691" y="0"/>
                  </a:moveTo>
                  <a:lnTo>
                    <a:pt x="263652" y="0"/>
                  </a:lnTo>
                  <a:lnTo>
                    <a:pt x="263652" y="33540"/>
                  </a:lnTo>
                  <a:lnTo>
                    <a:pt x="298691" y="33540"/>
                  </a:lnTo>
                  <a:lnTo>
                    <a:pt x="298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632203" y="7490714"/>
            <a:ext cx="2179320" cy="2299971"/>
            <a:chOff x="1632203" y="7490714"/>
            <a:chExt cx="2179320" cy="2299970"/>
          </a:xfrm>
        </p:grpSpPr>
        <p:sp>
          <p:nvSpPr>
            <p:cNvPr id="47" name="object 47"/>
            <p:cNvSpPr/>
            <p:nvPr/>
          </p:nvSpPr>
          <p:spPr>
            <a:xfrm>
              <a:off x="1636775" y="7493507"/>
              <a:ext cx="513715" cy="2292350"/>
            </a:xfrm>
            <a:custGeom>
              <a:avLst/>
              <a:gdLst/>
              <a:ahLst/>
              <a:cxnLst/>
              <a:rect l="l" t="t" r="r" b="b"/>
              <a:pathLst>
                <a:path w="513714" h="2292350">
                  <a:moveTo>
                    <a:pt x="513587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2292096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32191" y="7490714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6023" y="8903208"/>
              <a:ext cx="135636" cy="853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16011" y="8549144"/>
              <a:ext cx="135890" cy="331470"/>
            </a:xfrm>
            <a:custGeom>
              <a:avLst/>
              <a:gdLst/>
              <a:ahLst/>
              <a:cxnLst/>
              <a:rect l="l" t="t" r="r" b="b"/>
              <a:pathLst>
                <a:path w="135889" h="331470">
                  <a:moveTo>
                    <a:pt x="135636" y="257556"/>
                  </a:moveTo>
                  <a:lnTo>
                    <a:pt x="111252" y="257556"/>
                  </a:lnTo>
                  <a:lnTo>
                    <a:pt x="111252" y="305816"/>
                  </a:lnTo>
                  <a:lnTo>
                    <a:pt x="74676" y="305816"/>
                  </a:lnTo>
                  <a:lnTo>
                    <a:pt x="74676" y="257556"/>
                  </a:lnTo>
                  <a:lnTo>
                    <a:pt x="50292" y="257556"/>
                  </a:lnTo>
                  <a:lnTo>
                    <a:pt x="50292" y="305816"/>
                  </a:lnTo>
                  <a:lnTo>
                    <a:pt x="24384" y="305816"/>
                  </a:lnTo>
                  <a:lnTo>
                    <a:pt x="24384" y="257556"/>
                  </a:lnTo>
                  <a:lnTo>
                    <a:pt x="0" y="257556"/>
                  </a:lnTo>
                  <a:lnTo>
                    <a:pt x="0" y="305816"/>
                  </a:lnTo>
                  <a:lnTo>
                    <a:pt x="0" y="331216"/>
                  </a:lnTo>
                  <a:lnTo>
                    <a:pt x="135636" y="331216"/>
                  </a:lnTo>
                  <a:lnTo>
                    <a:pt x="135636" y="305816"/>
                  </a:lnTo>
                  <a:lnTo>
                    <a:pt x="135636" y="257556"/>
                  </a:lnTo>
                  <a:close/>
                </a:path>
                <a:path w="135889" h="33147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  <a:path w="135889" h="331470">
                  <a:moveTo>
                    <a:pt x="135648" y="195059"/>
                  </a:moveTo>
                  <a:lnTo>
                    <a:pt x="24396" y="195059"/>
                  </a:lnTo>
                  <a:lnTo>
                    <a:pt x="24396" y="170929"/>
                  </a:lnTo>
                  <a:lnTo>
                    <a:pt x="12" y="170929"/>
                  </a:lnTo>
                  <a:lnTo>
                    <a:pt x="12" y="195059"/>
                  </a:lnTo>
                  <a:lnTo>
                    <a:pt x="12" y="221729"/>
                  </a:lnTo>
                  <a:lnTo>
                    <a:pt x="12" y="245859"/>
                  </a:lnTo>
                  <a:lnTo>
                    <a:pt x="24396" y="245859"/>
                  </a:lnTo>
                  <a:lnTo>
                    <a:pt x="24396" y="221729"/>
                  </a:lnTo>
                  <a:lnTo>
                    <a:pt x="135648" y="221729"/>
                  </a:lnTo>
                  <a:lnTo>
                    <a:pt x="135648" y="195059"/>
                  </a:lnTo>
                  <a:close/>
                </a:path>
                <a:path w="135889" h="331470">
                  <a:moveTo>
                    <a:pt x="135648" y="115811"/>
                  </a:moveTo>
                  <a:lnTo>
                    <a:pt x="24396" y="115811"/>
                  </a:lnTo>
                  <a:lnTo>
                    <a:pt x="24396" y="91681"/>
                  </a:lnTo>
                  <a:lnTo>
                    <a:pt x="12" y="91681"/>
                  </a:lnTo>
                  <a:lnTo>
                    <a:pt x="12" y="115811"/>
                  </a:lnTo>
                  <a:lnTo>
                    <a:pt x="12" y="142481"/>
                  </a:lnTo>
                  <a:lnTo>
                    <a:pt x="12" y="166611"/>
                  </a:lnTo>
                  <a:lnTo>
                    <a:pt x="24396" y="166611"/>
                  </a:lnTo>
                  <a:lnTo>
                    <a:pt x="24396" y="142481"/>
                  </a:lnTo>
                  <a:lnTo>
                    <a:pt x="135648" y="142481"/>
                  </a:lnTo>
                  <a:lnTo>
                    <a:pt x="135648" y="115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16023" y="8433816"/>
              <a:ext cx="135636" cy="899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716011" y="8294878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09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6023" y="8100060"/>
              <a:ext cx="138684" cy="1727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6023" y="8045196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6023" y="7908036"/>
              <a:ext cx="135636" cy="1082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3955" y="8551164"/>
              <a:ext cx="141732" cy="379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37004" y="8418576"/>
              <a:ext cx="135636" cy="1097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33955" y="7961376"/>
              <a:ext cx="141732" cy="43281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174735" y="7490714"/>
              <a:ext cx="1637030" cy="2299970"/>
            </a:xfrm>
            <a:custGeom>
              <a:avLst/>
              <a:gdLst/>
              <a:ahLst/>
              <a:cxnLst/>
              <a:rect l="l" t="t" r="r" b="b"/>
              <a:pathLst>
                <a:path w="1637029" h="2299970">
                  <a:moveTo>
                    <a:pt x="4584" y="8890"/>
                  </a:moveTo>
                  <a:lnTo>
                    <a:pt x="0" y="8890"/>
                  </a:lnTo>
                  <a:lnTo>
                    <a:pt x="0" y="2289810"/>
                  </a:lnTo>
                  <a:lnTo>
                    <a:pt x="4584" y="2289810"/>
                  </a:lnTo>
                  <a:lnTo>
                    <a:pt x="4584" y="8890"/>
                  </a:lnTo>
                  <a:close/>
                </a:path>
                <a:path w="1637029" h="2299970">
                  <a:moveTo>
                    <a:pt x="1636776" y="2290318"/>
                  </a:moveTo>
                  <a:lnTo>
                    <a:pt x="1632204" y="2290318"/>
                  </a:lnTo>
                  <a:lnTo>
                    <a:pt x="1632204" y="229489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32204" y="2299970"/>
                  </a:lnTo>
                  <a:lnTo>
                    <a:pt x="1632204" y="2299462"/>
                  </a:lnTo>
                  <a:lnTo>
                    <a:pt x="1636776" y="2299462"/>
                  </a:lnTo>
                  <a:lnTo>
                    <a:pt x="1636776" y="2290318"/>
                  </a:lnTo>
                  <a:close/>
                </a:path>
                <a:path w="1637029" h="2299970">
                  <a:moveTo>
                    <a:pt x="1636776" y="8890"/>
                  </a:moveTo>
                  <a:lnTo>
                    <a:pt x="1632204" y="8890"/>
                  </a:lnTo>
                  <a:lnTo>
                    <a:pt x="1632204" y="2289810"/>
                  </a:lnTo>
                  <a:lnTo>
                    <a:pt x="1636776" y="2289810"/>
                  </a:lnTo>
                  <a:lnTo>
                    <a:pt x="1636776" y="8890"/>
                  </a:lnTo>
                  <a:close/>
                </a:path>
                <a:path w="1637029" h="2299970">
                  <a:moveTo>
                    <a:pt x="1636776" y="0"/>
                  </a:moveTo>
                  <a:lnTo>
                    <a:pt x="0" y="0"/>
                  </a:lnTo>
                  <a:lnTo>
                    <a:pt x="0" y="2794"/>
                  </a:lnTo>
                  <a:lnTo>
                    <a:pt x="1636776" y="2794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632203" y="5142228"/>
            <a:ext cx="2179320" cy="2299971"/>
            <a:chOff x="1632203" y="5142229"/>
            <a:chExt cx="2179320" cy="2299970"/>
          </a:xfrm>
        </p:grpSpPr>
        <p:sp>
          <p:nvSpPr>
            <p:cNvPr id="61" name="object 61"/>
            <p:cNvSpPr/>
            <p:nvPr/>
          </p:nvSpPr>
          <p:spPr>
            <a:xfrm>
              <a:off x="1636775" y="5146548"/>
              <a:ext cx="513715" cy="2291080"/>
            </a:xfrm>
            <a:custGeom>
              <a:avLst/>
              <a:gdLst/>
              <a:ahLst/>
              <a:cxnLst/>
              <a:rect l="l" t="t" r="r" b="b"/>
              <a:pathLst>
                <a:path w="513714" h="2291079">
                  <a:moveTo>
                    <a:pt x="513587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2290571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32191" y="5142229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30323" y="6705600"/>
              <a:ext cx="135636" cy="8534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830311" y="6351523"/>
              <a:ext cx="135890" cy="331470"/>
            </a:xfrm>
            <a:custGeom>
              <a:avLst/>
              <a:gdLst/>
              <a:ahLst/>
              <a:cxnLst/>
              <a:rect l="l" t="t" r="r" b="b"/>
              <a:pathLst>
                <a:path w="135889" h="331470">
                  <a:moveTo>
                    <a:pt x="135636" y="257556"/>
                  </a:moveTo>
                  <a:lnTo>
                    <a:pt x="111252" y="257556"/>
                  </a:lnTo>
                  <a:lnTo>
                    <a:pt x="111252" y="305816"/>
                  </a:lnTo>
                  <a:lnTo>
                    <a:pt x="74676" y="305816"/>
                  </a:lnTo>
                  <a:lnTo>
                    <a:pt x="74676" y="257556"/>
                  </a:lnTo>
                  <a:lnTo>
                    <a:pt x="50292" y="257556"/>
                  </a:lnTo>
                  <a:lnTo>
                    <a:pt x="50292" y="305816"/>
                  </a:lnTo>
                  <a:lnTo>
                    <a:pt x="24384" y="305816"/>
                  </a:lnTo>
                  <a:lnTo>
                    <a:pt x="24384" y="257556"/>
                  </a:lnTo>
                  <a:lnTo>
                    <a:pt x="0" y="257556"/>
                  </a:lnTo>
                  <a:lnTo>
                    <a:pt x="0" y="305816"/>
                  </a:lnTo>
                  <a:lnTo>
                    <a:pt x="0" y="331216"/>
                  </a:lnTo>
                  <a:lnTo>
                    <a:pt x="135636" y="331216"/>
                  </a:lnTo>
                  <a:lnTo>
                    <a:pt x="135636" y="305816"/>
                  </a:lnTo>
                  <a:lnTo>
                    <a:pt x="135636" y="257556"/>
                  </a:lnTo>
                  <a:close/>
                </a:path>
                <a:path w="135889" h="33147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  <a:path w="135889" h="331470">
                  <a:moveTo>
                    <a:pt x="135648" y="195084"/>
                  </a:moveTo>
                  <a:lnTo>
                    <a:pt x="24396" y="195084"/>
                  </a:lnTo>
                  <a:lnTo>
                    <a:pt x="24396" y="170954"/>
                  </a:lnTo>
                  <a:lnTo>
                    <a:pt x="12" y="170954"/>
                  </a:lnTo>
                  <a:lnTo>
                    <a:pt x="12" y="195084"/>
                  </a:lnTo>
                  <a:lnTo>
                    <a:pt x="12" y="221754"/>
                  </a:lnTo>
                  <a:lnTo>
                    <a:pt x="12" y="245884"/>
                  </a:lnTo>
                  <a:lnTo>
                    <a:pt x="24396" y="245884"/>
                  </a:lnTo>
                  <a:lnTo>
                    <a:pt x="24396" y="221754"/>
                  </a:lnTo>
                  <a:lnTo>
                    <a:pt x="135648" y="221754"/>
                  </a:lnTo>
                  <a:lnTo>
                    <a:pt x="135648" y="195084"/>
                  </a:lnTo>
                  <a:close/>
                </a:path>
                <a:path w="135889" h="331470">
                  <a:moveTo>
                    <a:pt x="135648" y="115836"/>
                  </a:moveTo>
                  <a:lnTo>
                    <a:pt x="24396" y="115836"/>
                  </a:lnTo>
                  <a:lnTo>
                    <a:pt x="24396" y="91706"/>
                  </a:lnTo>
                  <a:lnTo>
                    <a:pt x="12" y="91706"/>
                  </a:lnTo>
                  <a:lnTo>
                    <a:pt x="12" y="115836"/>
                  </a:lnTo>
                  <a:lnTo>
                    <a:pt x="12" y="142506"/>
                  </a:lnTo>
                  <a:lnTo>
                    <a:pt x="12" y="166636"/>
                  </a:lnTo>
                  <a:lnTo>
                    <a:pt x="24396" y="166636"/>
                  </a:lnTo>
                  <a:lnTo>
                    <a:pt x="24396" y="142506"/>
                  </a:lnTo>
                  <a:lnTo>
                    <a:pt x="135648" y="142506"/>
                  </a:lnTo>
                  <a:lnTo>
                    <a:pt x="135648" y="11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30323" y="6236207"/>
              <a:ext cx="135636" cy="899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30323" y="5987795"/>
              <a:ext cx="135636" cy="19202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30323" y="5786120"/>
              <a:ext cx="135636" cy="18186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828800" y="5409691"/>
              <a:ext cx="137160" cy="300355"/>
            </a:xfrm>
            <a:custGeom>
              <a:avLst/>
              <a:gdLst/>
              <a:ahLst/>
              <a:cxnLst/>
              <a:rect l="l" t="t" r="r" b="b"/>
              <a:pathLst>
                <a:path w="137160" h="300354">
                  <a:moveTo>
                    <a:pt x="137147" y="236728"/>
                  </a:moveTo>
                  <a:lnTo>
                    <a:pt x="112763" y="236728"/>
                  </a:lnTo>
                  <a:lnTo>
                    <a:pt x="112763" y="274828"/>
                  </a:lnTo>
                  <a:lnTo>
                    <a:pt x="1524" y="274828"/>
                  </a:lnTo>
                  <a:lnTo>
                    <a:pt x="1524" y="300228"/>
                  </a:lnTo>
                  <a:lnTo>
                    <a:pt x="137147" y="300228"/>
                  </a:lnTo>
                  <a:lnTo>
                    <a:pt x="137147" y="274828"/>
                  </a:lnTo>
                  <a:lnTo>
                    <a:pt x="137147" y="236728"/>
                  </a:lnTo>
                  <a:close/>
                </a:path>
                <a:path w="137160" h="300354">
                  <a:moveTo>
                    <a:pt x="137147" y="194068"/>
                  </a:moveTo>
                  <a:lnTo>
                    <a:pt x="0" y="194068"/>
                  </a:lnTo>
                  <a:lnTo>
                    <a:pt x="0" y="221500"/>
                  </a:lnTo>
                  <a:lnTo>
                    <a:pt x="137147" y="221500"/>
                  </a:lnTo>
                  <a:lnTo>
                    <a:pt x="137147" y="194068"/>
                  </a:lnTo>
                  <a:close/>
                </a:path>
                <a:path w="137160" h="300354">
                  <a:moveTo>
                    <a:pt x="137147" y="139712"/>
                  </a:moveTo>
                  <a:lnTo>
                    <a:pt x="76187" y="139712"/>
                  </a:lnTo>
                  <a:lnTo>
                    <a:pt x="76187" y="97802"/>
                  </a:lnTo>
                  <a:lnTo>
                    <a:pt x="51803" y="97802"/>
                  </a:lnTo>
                  <a:lnTo>
                    <a:pt x="51803" y="139712"/>
                  </a:lnTo>
                  <a:lnTo>
                    <a:pt x="25895" y="139712"/>
                  </a:lnTo>
                  <a:lnTo>
                    <a:pt x="25895" y="97802"/>
                  </a:lnTo>
                  <a:lnTo>
                    <a:pt x="1511" y="97802"/>
                  </a:lnTo>
                  <a:lnTo>
                    <a:pt x="1511" y="139712"/>
                  </a:lnTo>
                  <a:lnTo>
                    <a:pt x="1511" y="165112"/>
                  </a:lnTo>
                  <a:lnTo>
                    <a:pt x="137147" y="165112"/>
                  </a:lnTo>
                  <a:lnTo>
                    <a:pt x="137147" y="139712"/>
                  </a:lnTo>
                  <a:close/>
                </a:path>
                <a:path w="137160" h="300354">
                  <a:moveTo>
                    <a:pt x="137147" y="0"/>
                  </a:moveTo>
                  <a:lnTo>
                    <a:pt x="112763" y="0"/>
                  </a:lnTo>
                  <a:lnTo>
                    <a:pt x="112763" y="48260"/>
                  </a:lnTo>
                  <a:lnTo>
                    <a:pt x="76187" y="48260"/>
                  </a:lnTo>
                  <a:lnTo>
                    <a:pt x="76187" y="0"/>
                  </a:lnTo>
                  <a:lnTo>
                    <a:pt x="51803" y="0"/>
                  </a:lnTo>
                  <a:lnTo>
                    <a:pt x="51803" y="48260"/>
                  </a:lnTo>
                  <a:lnTo>
                    <a:pt x="25895" y="48260"/>
                  </a:lnTo>
                  <a:lnTo>
                    <a:pt x="25895" y="0"/>
                  </a:lnTo>
                  <a:lnTo>
                    <a:pt x="1511" y="0"/>
                  </a:lnTo>
                  <a:lnTo>
                    <a:pt x="1511" y="48260"/>
                  </a:lnTo>
                  <a:lnTo>
                    <a:pt x="1511" y="73660"/>
                  </a:lnTo>
                  <a:lnTo>
                    <a:pt x="137147" y="73660"/>
                  </a:lnTo>
                  <a:lnTo>
                    <a:pt x="137147" y="48260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4735" y="5142229"/>
              <a:ext cx="1637030" cy="2299970"/>
            </a:xfrm>
            <a:custGeom>
              <a:avLst/>
              <a:gdLst/>
              <a:ahLst/>
              <a:cxnLst/>
              <a:rect l="l" t="t" r="r" b="b"/>
              <a:pathLst>
                <a:path w="1637029" h="2299970">
                  <a:moveTo>
                    <a:pt x="4584" y="10160"/>
                  </a:moveTo>
                  <a:lnTo>
                    <a:pt x="0" y="10160"/>
                  </a:lnTo>
                  <a:lnTo>
                    <a:pt x="0" y="2289810"/>
                  </a:lnTo>
                  <a:lnTo>
                    <a:pt x="4584" y="2289810"/>
                  </a:lnTo>
                  <a:lnTo>
                    <a:pt x="4584" y="10160"/>
                  </a:lnTo>
                  <a:close/>
                </a:path>
                <a:path w="1637029" h="2299970">
                  <a:moveTo>
                    <a:pt x="1636776" y="2290318"/>
                  </a:moveTo>
                  <a:lnTo>
                    <a:pt x="1633728" y="2290318"/>
                  </a:lnTo>
                  <a:lnTo>
                    <a:pt x="1633728" y="2294890"/>
                  </a:lnTo>
                  <a:lnTo>
                    <a:pt x="1632204" y="229489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32204" y="2299970"/>
                  </a:lnTo>
                  <a:lnTo>
                    <a:pt x="1632204" y="2299462"/>
                  </a:lnTo>
                  <a:lnTo>
                    <a:pt x="1636776" y="2299462"/>
                  </a:lnTo>
                  <a:lnTo>
                    <a:pt x="1636776" y="2294890"/>
                  </a:lnTo>
                  <a:lnTo>
                    <a:pt x="1636776" y="2290318"/>
                  </a:lnTo>
                  <a:close/>
                </a:path>
                <a:path w="1637029" h="2299970">
                  <a:moveTo>
                    <a:pt x="1636776" y="10160"/>
                  </a:moveTo>
                  <a:lnTo>
                    <a:pt x="1633728" y="10160"/>
                  </a:lnTo>
                  <a:lnTo>
                    <a:pt x="1633728" y="2289810"/>
                  </a:lnTo>
                  <a:lnTo>
                    <a:pt x="1636776" y="2289810"/>
                  </a:lnTo>
                  <a:lnTo>
                    <a:pt x="1636776" y="10160"/>
                  </a:lnTo>
                  <a:close/>
                </a:path>
                <a:path w="1637029" h="2299970">
                  <a:moveTo>
                    <a:pt x="1636776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1636776" y="4330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4541524" y="7490714"/>
            <a:ext cx="2159635" cy="2299971"/>
            <a:chOff x="4541520" y="7490714"/>
            <a:chExt cx="2159635" cy="2299970"/>
          </a:xfrm>
        </p:grpSpPr>
        <p:sp>
          <p:nvSpPr>
            <p:cNvPr id="71" name="object 71"/>
            <p:cNvSpPr/>
            <p:nvPr/>
          </p:nvSpPr>
          <p:spPr>
            <a:xfrm>
              <a:off x="4546091" y="7493507"/>
              <a:ext cx="513715" cy="2292350"/>
            </a:xfrm>
            <a:custGeom>
              <a:avLst/>
              <a:gdLst/>
              <a:ahLst/>
              <a:cxnLst/>
              <a:rect l="l" t="t" r="r" b="b"/>
              <a:pathLst>
                <a:path w="513714" h="2292350">
                  <a:moveTo>
                    <a:pt x="513588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3588" y="0"/>
                  </a:lnTo>
                  <a:lnTo>
                    <a:pt x="513588" y="2292096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541520" y="7490714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25340" y="8717280"/>
              <a:ext cx="137160" cy="203200"/>
            </a:xfrm>
            <a:custGeom>
              <a:avLst/>
              <a:gdLst/>
              <a:ahLst/>
              <a:cxnLst/>
              <a:rect l="l" t="t" r="r" b="b"/>
              <a:pathLst>
                <a:path w="137160" h="203200">
                  <a:moveTo>
                    <a:pt x="137160" y="175260"/>
                  </a:moveTo>
                  <a:lnTo>
                    <a:pt x="0" y="175260"/>
                  </a:lnTo>
                  <a:lnTo>
                    <a:pt x="0" y="202692"/>
                  </a:lnTo>
                  <a:lnTo>
                    <a:pt x="137160" y="202692"/>
                  </a:lnTo>
                  <a:lnTo>
                    <a:pt x="137160" y="175260"/>
                  </a:lnTo>
                  <a:close/>
                </a:path>
                <a:path w="137160" h="203200">
                  <a:moveTo>
                    <a:pt x="137160" y="0"/>
                  </a:moveTo>
                  <a:lnTo>
                    <a:pt x="1524" y="19812"/>
                  </a:lnTo>
                  <a:lnTo>
                    <a:pt x="1524" y="47244"/>
                  </a:lnTo>
                  <a:lnTo>
                    <a:pt x="96012" y="77724"/>
                  </a:lnTo>
                  <a:lnTo>
                    <a:pt x="1524" y="108204"/>
                  </a:lnTo>
                  <a:lnTo>
                    <a:pt x="1524" y="137160"/>
                  </a:lnTo>
                  <a:lnTo>
                    <a:pt x="137160" y="156972"/>
                  </a:lnTo>
                  <a:lnTo>
                    <a:pt x="137160" y="131064"/>
                  </a:lnTo>
                  <a:lnTo>
                    <a:pt x="50292" y="117348"/>
                  </a:lnTo>
                  <a:lnTo>
                    <a:pt x="137160" y="89916"/>
                  </a:lnTo>
                  <a:lnTo>
                    <a:pt x="137160" y="65532"/>
                  </a:lnTo>
                  <a:lnTo>
                    <a:pt x="50292" y="38100"/>
                  </a:lnTo>
                  <a:lnTo>
                    <a:pt x="137160" y="2590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26863" y="8612124"/>
              <a:ext cx="135636" cy="8077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23815" y="8114792"/>
              <a:ext cx="141732" cy="47142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26863" y="7981188"/>
              <a:ext cx="135636" cy="1082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52415" y="9038844"/>
              <a:ext cx="135636" cy="8077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52403" y="8940812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49367" y="8581644"/>
              <a:ext cx="141732" cy="33223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852403" y="8029956"/>
              <a:ext cx="135890" cy="525780"/>
            </a:xfrm>
            <a:custGeom>
              <a:avLst/>
              <a:gdLst/>
              <a:ahLst/>
              <a:cxnLst/>
              <a:rect l="l" t="t" r="r" b="b"/>
              <a:pathLst>
                <a:path w="135889" h="525779">
                  <a:moveTo>
                    <a:pt x="135636" y="437388"/>
                  </a:moveTo>
                  <a:lnTo>
                    <a:pt x="74676" y="470916"/>
                  </a:lnTo>
                  <a:lnTo>
                    <a:pt x="74168" y="469392"/>
                  </a:lnTo>
                  <a:lnTo>
                    <a:pt x="71628" y="461772"/>
                  </a:lnTo>
                  <a:lnTo>
                    <a:pt x="67056" y="455676"/>
                  </a:lnTo>
                  <a:lnTo>
                    <a:pt x="60960" y="451104"/>
                  </a:lnTo>
                  <a:lnTo>
                    <a:pt x="56388" y="446532"/>
                  </a:lnTo>
                  <a:lnTo>
                    <a:pt x="53340" y="445312"/>
                  </a:lnTo>
                  <a:lnTo>
                    <a:pt x="53340" y="483108"/>
                  </a:lnTo>
                  <a:lnTo>
                    <a:pt x="53340" y="499872"/>
                  </a:lnTo>
                  <a:lnTo>
                    <a:pt x="24384" y="499872"/>
                  </a:lnTo>
                  <a:lnTo>
                    <a:pt x="24384" y="486156"/>
                  </a:lnTo>
                  <a:lnTo>
                    <a:pt x="25908" y="481584"/>
                  </a:lnTo>
                  <a:lnTo>
                    <a:pt x="25908" y="478536"/>
                  </a:lnTo>
                  <a:lnTo>
                    <a:pt x="27432" y="475488"/>
                  </a:lnTo>
                  <a:lnTo>
                    <a:pt x="30480" y="472440"/>
                  </a:lnTo>
                  <a:lnTo>
                    <a:pt x="36576" y="469392"/>
                  </a:lnTo>
                  <a:lnTo>
                    <a:pt x="44196" y="469392"/>
                  </a:lnTo>
                  <a:lnTo>
                    <a:pt x="48768" y="470916"/>
                  </a:lnTo>
                  <a:lnTo>
                    <a:pt x="50292" y="473964"/>
                  </a:lnTo>
                  <a:lnTo>
                    <a:pt x="53340" y="483108"/>
                  </a:lnTo>
                  <a:lnTo>
                    <a:pt x="53340" y="445312"/>
                  </a:lnTo>
                  <a:lnTo>
                    <a:pt x="48768" y="443484"/>
                  </a:lnTo>
                  <a:lnTo>
                    <a:pt x="30480" y="443484"/>
                  </a:lnTo>
                  <a:lnTo>
                    <a:pt x="24384" y="446532"/>
                  </a:lnTo>
                  <a:lnTo>
                    <a:pt x="16764" y="449580"/>
                  </a:lnTo>
                  <a:lnTo>
                    <a:pt x="292" y="487781"/>
                  </a:lnTo>
                  <a:lnTo>
                    <a:pt x="0" y="498348"/>
                  </a:lnTo>
                  <a:lnTo>
                    <a:pt x="0" y="525780"/>
                  </a:lnTo>
                  <a:lnTo>
                    <a:pt x="135636" y="525780"/>
                  </a:lnTo>
                  <a:lnTo>
                    <a:pt x="135636" y="499872"/>
                  </a:lnTo>
                  <a:lnTo>
                    <a:pt x="77724" y="499872"/>
                  </a:lnTo>
                  <a:lnTo>
                    <a:pt x="77724" y="498348"/>
                  </a:lnTo>
                  <a:lnTo>
                    <a:pt x="127368" y="470916"/>
                  </a:lnTo>
                  <a:lnTo>
                    <a:pt x="135636" y="466344"/>
                  </a:lnTo>
                  <a:lnTo>
                    <a:pt x="135636" y="437388"/>
                  </a:lnTo>
                  <a:close/>
                </a:path>
                <a:path w="135889" h="525779">
                  <a:moveTo>
                    <a:pt x="135636" y="272796"/>
                  </a:moveTo>
                  <a:lnTo>
                    <a:pt x="0" y="292608"/>
                  </a:lnTo>
                  <a:lnTo>
                    <a:pt x="0" y="320040"/>
                  </a:lnTo>
                  <a:lnTo>
                    <a:pt x="94488" y="350520"/>
                  </a:lnTo>
                  <a:lnTo>
                    <a:pt x="0" y="381000"/>
                  </a:lnTo>
                  <a:lnTo>
                    <a:pt x="0" y="408432"/>
                  </a:lnTo>
                  <a:lnTo>
                    <a:pt x="135636" y="429768"/>
                  </a:lnTo>
                  <a:lnTo>
                    <a:pt x="135636" y="402336"/>
                  </a:lnTo>
                  <a:lnTo>
                    <a:pt x="50292" y="390144"/>
                  </a:lnTo>
                  <a:lnTo>
                    <a:pt x="135636" y="362712"/>
                  </a:lnTo>
                  <a:lnTo>
                    <a:pt x="135636" y="338328"/>
                  </a:lnTo>
                  <a:lnTo>
                    <a:pt x="50292" y="310896"/>
                  </a:lnTo>
                  <a:lnTo>
                    <a:pt x="135636" y="298704"/>
                  </a:lnTo>
                  <a:lnTo>
                    <a:pt x="135636" y="272796"/>
                  </a:lnTo>
                  <a:close/>
                </a:path>
                <a:path w="135889" h="525779">
                  <a:moveTo>
                    <a:pt x="135636" y="128016"/>
                  </a:moveTo>
                  <a:lnTo>
                    <a:pt x="82296" y="147802"/>
                  </a:lnTo>
                  <a:lnTo>
                    <a:pt x="82296" y="175260"/>
                  </a:lnTo>
                  <a:lnTo>
                    <a:pt x="82296" y="210312"/>
                  </a:lnTo>
                  <a:lnTo>
                    <a:pt x="36576" y="193548"/>
                  </a:lnTo>
                  <a:lnTo>
                    <a:pt x="82296" y="175260"/>
                  </a:lnTo>
                  <a:lnTo>
                    <a:pt x="82296" y="147802"/>
                  </a:lnTo>
                  <a:lnTo>
                    <a:pt x="0" y="178308"/>
                  </a:lnTo>
                  <a:lnTo>
                    <a:pt x="0" y="207264"/>
                  </a:lnTo>
                  <a:lnTo>
                    <a:pt x="135636" y="259080"/>
                  </a:lnTo>
                  <a:lnTo>
                    <a:pt x="135636" y="231648"/>
                  </a:lnTo>
                  <a:lnTo>
                    <a:pt x="106680" y="219456"/>
                  </a:lnTo>
                  <a:lnTo>
                    <a:pt x="106680" y="210312"/>
                  </a:lnTo>
                  <a:lnTo>
                    <a:pt x="106680" y="175260"/>
                  </a:lnTo>
                  <a:lnTo>
                    <a:pt x="106680" y="166116"/>
                  </a:lnTo>
                  <a:lnTo>
                    <a:pt x="135636" y="155448"/>
                  </a:lnTo>
                  <a:lnTo>
                    <a:pt x="135636" y="128016"/>
                  </a:lnTo>
                  <a:close/>
                </a:path>
                <a:path w="135889" h="525779">
                  <a:moveTo>
                    <a:pt x="13563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9916" y="25908"/>
                  </a:lnTo>
                  <a:lnTo>
                    <a:pt x="0" y="83820"/>
                  </a:lnTo>
                  <a:lnTo>
                    <a:pt x="0" y="109728"/>
                  </a:lnTo>
                  <a:lnTo>
                    <a:pt x="135636" y="109728"/>
                  </a:lnTo>
                  <a:lnTo>
                    <a:pt x="135636" y="83820"/>
                  </a:lnTo>
                  <a:lnTo>
                    <a:pt x="47244" y="83820"/>
                  </a:lnTo>
                  <a:lnTo>
                    <a:pt x="135636" y="259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49368" y="7876031"/>
              <a:ext cx="141732" cy="1295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852403" y="7779512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084051" y="7490714"/>
              <a:ext cx="1617345" cy="2299970"/>
            </a:xfrm>
            <a:custGeom>
              <a:avLst/>
              <a:gdLst/>
              <a:ahLst/>
              <a:cxnLst/>
              <a:rect l="l" t="t" r="r" b="b"/>
              <a:pathLst>
                <a:path w="1617345" h="2299970">
                  <a:moveTo>
                    <a:pt x="1616964" y="0"/>
                  </a:moveTo>
                  <a:lnTo>
                    <a:pt x="1607820" y="0"/>
                  </a:lnTo>
                  <a:lnTo>
                    <a:pt x="1607820" y="8890"/>
                  </a:lnTo>
                  <a:lnTo>
                    <a:pt x="1607820" y="2289810"/>
                  </a:lnTo>
                  <a:lnTo>
                    <a:pt x="10668" y="2289810"/>
                  </a:lnTo>
                  <a:lnTo>
                    <a:pt x="10668" y="8890"/>
                  </a:lnTo>
                  <a:lnTo>
                    <a:pt x="1607820" y="8890"/>
                  </a:lnTo>
                  <a:lnTo>
                    <a:pt x="160782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12392" y="2299970"/>
                  </a:lnTo>
                  <a:lnTo>
                    <a:pt x="1612392" y="2299462"/>
                  </a:lnTo>
                  <a:lnTo>
                    <a:pt x="1616964" y="2299462"/>
                  </a:lnTo>
                  <a:lnTo>
                    <a:pt x="1616964" y="2290318"/>
                  </a:lnTo>
                  <a:lnTo>
                    <a:pt x="1612392" y="2290318"/>
                  </a:lnTo>
                  <a:lnTo>
                    <a:pt x="1612392" y="2289810"/>
                  </a:lnTo>
                  <a:lnTo>
                    <a:pt x="1616964" y="2289810"/>
                  </a:lnTo>
                  <a:lnTo>
                    <a:pt x="1616964" y="8890"/>
                  </a:lnTo>
                  <a:lnTo>
                    <a:pt x="161696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216639" y="7594104"/>
              <a:ext cx="431800" cy="2182495"/>
            </a:xfrm>
            <a:custGeom>
              <a:avLst/>
              <a:gdLst/>
              <a:ahLst/>
              <a:cxnLst/>
              <a:rect l="l" t="t" r="r" b="b"/>
              <a:pathLst>
                <a:path w="431800" h="2182495">
                  <a:moveTo>
                    <a:pt x="32004" y="0"/>
                  </a:moveTo>
                  <a:lnTo>
                    <a:pt x="22872" y="0"/>
                  </a:lnTo>
                  <a:lnTo>
                    <a:pt x="22872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431800" h="2182495">
                  <a:moveTo>
                    <a:pt x="35052" y="2148840"/>
                  </a:moveTo>
                  <a:lnTo>
                    <a:pt x="0" y="2148840"/>
                  </a:lnTo>
                  <a:lnTo>
                    <a:pt x="0" y="2182368"/>
                  </a:lnTo>
                  <a:lnTo>
                    <a:pt x="35052" y="2182368"/>
                  </a:lnTo>
                  <a:lnTo>
                    <a:pt x="35052" y="2148840"/>
                  </a:lnTo>
                  <a:close/>
                </a:path>
                <a:path w="431800" h="2182495">
                  <a:moveTo>
                    <a:pt x="300240" y="2148840"/>
                  </a:moveTo>
                  <a:lnTo>
                    <a:pt x="265188" y="2148840"/>
                  </a:lnTo>
                  <a:lnTo>
                    <a:pt x="265188" y="2182368"/>
                  </a:lnTo>
                  <a:lnTo>
                    <a:pt x="300240" y="2182368"/>
                  </a:lnTo>
                  <a:lnTo>
                    <a:pt x="300240" y="2148840"/>
                  </a:lnTo>
                  <a:close/>
                </a:path>
                <a:path w="431800" h="2182495">
                  <a:moveTo>
                    <a:pt x="431304" y="2148840"/>
                  </a:moveTo>
                  <a:lnTo>
                    <a:pt x="396252" y="2148840"/>
                  </a:lnTo>
                  <a:lnTo>
                    <a:pt x="396252" y="2182368"/>
                  </a:lnTo>
                  <a:lnTo>
                    <a:pt x="431304" y="2182368"/>
                  </a:lnTo>
                  <a:lnTo>
                    <a:pt x="431304" y="2148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92267" y="7540752"/>
              <a:ext cx="1426464" cy="209854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141720" y="9742944"/>
              <a:ext cx="167640" cy="33655"/>
            </a:xfrm>
            <a:custGeom>
              <a:avLst/>
              <a:gdLst/>
              <a:ahLst/>
              <a:cxnLst/>
              <a:rect l="l" t="t" r="r" b="b"/>
              <a:pathLst>
                <a:path w="167639" h="33654">
                  <a:moveTo>
                    <a:pt x="35039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39" y="33528"/>
                  </a:lnTo>
                  <a:lnTo>
                    <a:pt x="35039" y="0"/>
                  </a:lnTo>
                  <a:close/>
                </a:path>
                <a:path w="167639" h="33654">
                  <a:moveTo>
                    <a:pt x="167640" y="0"/>
                  </a:moveTo>
                  <a:lnTo>
                    <a:pt x="132575" y="0"/>
                  </a:lnTo>
                  <a:lnTo>
                    <a:pt x="132575" y="33528"/>
                  </a:lnTo>
                  <a:lnTo>
                    <a:pt x="167640" y="3352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4541524" y="446530"/>
            <a:ext cx="2159635" cy="2299971"/>
            <a:chOff x="4541520" y="446531"/>
            <a:chExt cx="2159635" cy="2299970"/>
          </a:xfrm>
        </p:grpSpPr>
        <p:sp>
          <p:nvSpPr>
            <p:cNvPr id="88" name="object 88"/>
            <p:cNvSpPr/>
            <p:nvPr/>
          </p:nvSpPr>
          <p:spPr>
            <a:xfrm>
              <a:off x="4546091" y="451104"/>
              <a:ext cx="513715" cy="2291080"/>
            </a:xfrm>
            <a:custGeom>
              <a:avLst/>
              <a:gdLst/>
              <a:ahLst/>
              <a:cxnLst/>
              <a:rect l="l" t="t" r="r" b="b"/>
              <a:pathLst>
                <a:path w="513714" h="2291080">
                  <a:moveTo>
                    <a:pt x="513588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3588" y="0"/>
                  </a:lnTo>
                  <a:lnTo>
                    <a:pt x="513588" y="2290571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541520" y="446531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26863" y="1697736"/>
              <a:ext cx="135636" cy="25755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26863" y="1566672"/>
              <a:ext cx="135636" cy="10820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625340" y="1386852"/>
              <a:ext cx="137160" cy="160020"/>
            </a:xfrm>
            <a:custGeom>
              <a:avLst/>
              <a:gdLst/>
              <a:ahLst/>
              <a:cxnLst/>
              <a:rect l="l" t="t" r="r" b="b"/>
              <a:pathLst>
                <a:path w="137160" h="160019">
                  <a:moveTo>
                    <a:pt x="137160" y="132588"/>
                  </a:moveTo>
                  <a:lnTo>
                    <a:pt x="0" y="132588"/>
                  </a:lnTo>
                  <a:lnTo>
                    <a:pt x="0" y="160007"/>
                  </a:lnTo>
                  <a:lnTo>
                    <a:pt x="137160" y="160007"/>
                  </a:lnTo>
                  <a:lnTo>
                    <a:pt x="137160" y="132588"/>
                  </a:lnTo>
                  <a:close/>
                </a:path>
                <a:path w="137160" h="160019">
                  <a:moveTo>
                    <a:pt x="137160" y="66535"/>
                  </a:moveTo>
                  <a:lnTo>
                    <a:pt x="25908" y="66535"/>
                  </a:lnTo>
                  <a:lnTo>
                    <a:pt x="25908" y="42405"/>
                  </a:lnTo>
                  <a:lnTo>
                    <a:pt x="1524" y="42405"/>
                  </a:lnTo>
                  <a:lnTo>
                    <a:pt x="1524" y="66535"/>
                  </a:lnTo>
                  <a:lnTo>
                    <a:pt x="1524" y="93205"/>
                  </a:lnTo>
                  <a:lnTo>
                    <a:pt x="1524" y="117335"/>
                  </a:lnTo>
                  <a:lnTo>
                    <a:pt x="25908" y="117335"/>
                  </a:lnTo>
                  <a:lnTo>
                    <a:pt x="25908" y="93205"/>
                  </a:lnTo>
                  <a:lnTo>
                    <a:pt x="137160" y="93205"/>
                  </a:lnTo>
                  <a:lnTo>
                    <a:pt x="137160" y="66535"/>
                  </a:lnTo>
                  <a:close/>
                </a:path>
                <a:path w="137160" h="160019">
                  <a:moveTo>
                    <a:pt x="13716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37160" y="27419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23815" y="1223772"/>
              <a:ext cx="141732" cy="14020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26863" y="1089659"/>
              <a:ext cx="135636" cy="1097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26863" y="855980"/>
              <a:ext cx="135636" cy="21386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52403" y="1740153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10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52415" y="1310639"/>
              <a:ext cx="138684" cy="4069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49368" y="999743"/>
              <a:ext cx="141732" cy="27889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084051" y="446531"/>
              <a:ext cx="1617345" cy="2299970"/>
            </a:xfrm>
            <a:custGeom>
              <a:avLst/>
              <a:gdLst/>
              <a:ahLst/>
              <a:cxnLst/>
              <a:rect l="l" t="t" r="r" b="b"/>
              <a:pathLst>
                <a:path w="1617345" h="2299970">
                  <a:moveTo>
                    <a:pt x="1616964" y="0"/>
                  </a:moveTo>
                  <a:lnTo>
                    <a:pt x="1607820" y="0"/>
                  </a:lnTo>
                  <a:lnTo>
                    <a:pt x="1607820" y="8890"/>
                  </a:lnTo>
                  <a:lnTo>
                    <a:pt x="1607820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607820" y="8890"/>
                  </a:lnTo>
                  <a:lnTo>
                    <a:pt x="160782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612392" y="2299970"/>
                  </a:lnTo>
                  <a:lnTo>
                    <a:pt x="1612392" y="2299716"/>
                  </a:lnTo>
                  <a:lnTo>
                    <a:pt x="1616964" y="2299716"/>
                  </a:lnTo>
                  <a:lnTo>
                    <a:pt x="1616964" y="2289048"/>
                  </a:lnTo>
                  <a:lnTo>
                    <a:pt x="1612392" y="2289048"/>
                  </a:lnTo>
                  <a:lnTo>
                    <a:pt x="1612392" y="2288540"/>
                  </a:lnTo>
                  <a:lnTo>
                    <a:pt x="1616964" y="2288540"/>
                  </a:lnTo>
                  <a:lnTo>
                    <a:pt x="1616964" y="8890"/>
                  </a:lnTo>
                  <a:lnTo>
                    <a:pt x="1616964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81828" y="2699003"/>
              <a:ext cx="431800" cy="33655"/>
            </a:xfrm>
            <a:custGeom>
              <a:avLst/>
              <a:gdLst/>
              <a:ahLst/>
              <a:cxnLst/>
              <a:rect l="l" t="t" r="r" b="b"/>
              <a:pathLst>
                <a:path w="431800" h="33655">
                  <a:moveTo>
                    <a:pt x="35052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35052" y="33540"/>
                  </a:lnTo>
                  <a:lnTo>
                    <a:pt x="35052" y="0"/>
                  </a:lnTo>
                  <a:close/>
                </a:path>
                <a:path w="431800" h="33655">
                  <a:moveTo>
                    <a:pt x="166116" y="0"/>
                  </a:moveTo>
                  <a:lnTo>
                    <a:pt x="131064" y="0"/>
                  </a:lnTo>
                  <a:lnTo>
                    <a:pt x="131064" y="33540"/>
                  </a:lnTo>
                  <a:lnTo>
                    <a:pt x="166116" y="33540"/>
                  </a:lnTo>
                  <a:lnTo>
                    <a:pt x="166116" y="0"/>
                  </a:lnTo>
                  <a:close/>
                </a:path>
                <a:path w="431800" h="33655">
                  <a:moveTo>
                    <a:pt x="431279" y="0"/>
                  </a:moveTo>
                  <a:lnTo>
                    <a:pt x="396227" y="0"/>
                  </a:lnTo>
                  <a:lnTo>
                    <a:pt x="396227" y="33540"/>
                  </a:lnTo>
                  <a:lnTo>
                    <a:pt x="431279" y="33540"/>
                  </a:lnTo>
                  <a:lnTo>
                    <a:pt x="431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55919" y="598932"/>
              <a:ext cx="897636" cy="199796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09132" y="2699003"/>
              <a:ext cx="167640" cy="33655"/>
            </a:xfrm>
            <a:custGeom>
              <a:avLst/>
              <a:gdLst/>
              <a:ahLst/>
              <a:cxnLst/>
              <a:rect l="l" t="t" r="r" b="b"/>
              <a:pathLst>
                <a:path w="167639" h="33655">
                  <a:moveTo>
                    <a:pt x="35039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35039" y="33540"/>
                  </a:lnTo>
                  <a:lnTo>
                    <a:pt x="35039" y="0"/>
                  </a:lnTo>
                  <a:close/>
                </a:path>
                <a:path w="167639" h="33655">
                  <a:moveTo>
                    <a:pt x="167627" y="0"/>
                  </a:moveTo>
                  <a:lnTo>
                    <a:pt x="132575" y="0"/>
                  </a:lnTo>
                  <a:lnTo>
                    <a:pt x="132575" y="33540"/>
                  </a:lnTo>
                  <a:lnTo>
                    <a:pt x="167627" y="33540"/>
                  </a:lnTo>
                  <a:lnTo>
                    <a:pt x="1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1632203" y="2794001"/>
            <a:ext cx="2179320" cy="2301240"/>
            <a:chOff x="1632203" y="2794000"/>
            <a:chExt cx="2179320" cy="2301240"/>
          </a:xfrm>
        </p:grpSpPr>
        <p:sp>
          <p:nvSpPr>
            <p:cNvPr id="104" name="object 104"/>
            <p:cNvSpPr/>
            <p:nvPr/>
          </p:nvSpPr>
          <p:spPr>
            <a:xfrm>
              <a:off x="1636775" y="2798064"/>
              <a:ext cx="513715" cy="2292350"/>
            </a:xfrm>
            <a:custGeom>
              <a:avLst/>
              <a:gdLst/>
              <a:ahLst/>
              <a:cxnLst/>
              <a:rect l="l" t="t" r="r" b="b"/>
              <a:pathLst>
                <a:path w="513714" h="2292350">
                  <a:moveTo>
                    <a:pt x="513587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22920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32191" y="2794012"/>
              <a:ext cx="523240" cy="2301240"/>
            </a:xfrm>
            <a:custGeom>
              <a:avLst/>
              <a:gdLst/>
              <a:ahLst/>
              <a:cxnLst/>
              <a:rect l="l" t="t" r="r" b="b"/>
              <a:pathLst>
                <a:path w="523239" h="230124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6160"/>
                  </a:lnTo>
                  <a:lnTo>
                    <a:pt x="0" y="2301240"/>
                  </a:lnTo>
                  <a:lnTo>
                    <a:pt x="518160" y="2301240"/>
                  </a:lnTo>
                  <a:lnTo>
                    <a:pt x="518160" y="2300732"/>
                  </a:lnTo>
                  <a:lnTo>
                    <a:pt x="522732" y="2300732"/>
                  </a:lnTo>
                  <a:lnTo>
                    <a:pt x="522732" y="2290064"/>
                  </a:lnTo>
                  <a:lnTo>
                    <a:pt x="518160" y="2290064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12976" y="3564128"/>
              <a:ext cx="141732" cy="48463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16023" y="3448811"/>
              <a:ext cx="135636" cy="899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41575" y="4078224"/>
              <a:ext cx="137160" cy="34442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43099" y="3756151"/>
              <a:ext cx="135636" cy="293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43100" y="3622547"/>
              <a:ext cx="135636" cy="10972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43099" y="3471671"/>
              <a:ext cx="135636" cy="13106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943100" y="3342131"/>
              <a:ext cx="135636" cy="10972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40051" y="3189732"/>
              <a:ext cx="141731" cy="12953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943100" y="309170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74735" y="2794012"/>
              <a:ext cx="1637030" cy="2301240"/>
            </a:xfrm>
            <a:custGeom>
              <a:avLst/>
              <a:gdLst/>
              <a:ahLst/>
              <a:cxnLst/>
              <a:rect l="l" t="t" r="r" b="b"/>
              <a:pathLst>
                <a:path w="1637029" h="2301240">
                  <a:moveTo>
                    <a:pt x="4584" y="10160"/>
                  </a:moveTo>
                  <a:lnTo>
                    <a:pt x="0" y="10160"/>
                  </a:lnTo>
                  <a:lnTo>
                    <a:pt x="0" y="2289810"/>
                  </a:lnTo>
                  <a:lnTo>
                    <a:pt x="4584" y="2289810"/>
                  </a:lnTo>
                  <a:lnTo>
                    <a:pt x="4584" y="10160"/>
                  </a:lnTo>
                  <a:close/>
                </a:path>
                <a:path w="1637029" h="2301240">
                  <a:moveTo>
                    <a:pt x="1636776" y="2290064"/>
                  </a:moveTo>
                  <a:lnTo>
                    <a:pt x="1633728" y="2290064"/>
                  </a:lnTo>
                  <a:lnTo>
                    <a:pt x="1633728" y="2296160"/>
                  </a:lnTo>
                  <a:lnTo>
                    <a:pt x="1632204" y="2296160"/>
                  </a:lnTo>
                  <a:lnTo>
                    <a:pt x="0" y="2296160"/>
                  </a:lnTo>
                  <a:lnTo>
                    <a:pt x="0" y="2301240"/>
                  </a:lnTo>
                  <a:lnTo>
                    <a:pt x="1632204" y="2301240"/>
                  </a:lnTo>
                  <a:lnTo>
                    <a:pt x="1632204" y="2300732"/>
                  </a:lnTo>
                  <a:lnTo>
                    <a:pt x="1636776" y="2300732"/>
                  </a:lnTo>
                  <a:lnTo>
                    <a:pt x="1636776" y="2296160"/>
                  </a:lnTo>
                  <a:lnTo>
                    <a:pt x="1636776" y="2290064"/>
                  </a:lnTo>
                  <a:close/>
                </a:path>
                <a:path w="1637029" h="2301240">
                  <a:moveTo>
                    <a:pt x="1636776" y="10160"/>
                  </a:moveTo>
                  <a:lnTo>
                    <a:pt x="1633728" y="10160"/>
                  </a:lnTo>
                  <a:lnTo>
                    <a:pt x="1633728" y="2289810"/>
                  </a:lnTo>
                  <a:lnTo>
                    <a:pt x="1636776" y="2289810"/>
                  </a:lnTo>
                  <a:lnTo>
                    <a:pt x="1636776" y="10160"/>
                  </a:lnTo>
                  <a:close/>
                </a:path>
                <a:path w="1637029" h="2301240">
                  <a:moveTo>
                    <a:pt x="1636776" y="0"/>
                  </a:moveTo>
                  <a:lnTo>
                    <a:pt x="0" y="0"/>
                  </a:lnTo>
                  <a:lnTo>
                    <a:pt x="0" y="4064"/>
                  </a:lnTo>
                  <a:lnTo>
                    <a:pt x="1636776" y="4064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" name="object 11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918207" y="2740153"/>
            <a:ext cx="512063" cy="7045451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4625433" y="3707894"/>
            <a:ext cx="156844" cy="352424"/>
            <a:chOff x="4625429" y="3707891"/>
            <a:chExt cx="156845" cy="352425"/>
          </a:xfrm>
        </p:grpSpPr>
        <p:sp>
          <p:nvSpPr>
            <p:cNvPr id="118" name="object 118"/>
            <p:cNvSpPr/>
            <p:nvPr/>
          </p:nvSpPr>
          <p:spPr>
            <a:xfrm>
              <a:off x="4628388" y="3892308"/>
              <a:ext cx="152400" cy="167640"/>
            </a:xfrm>
            <a:custGeom>
              <a:avLst/>
              <a:gdLst/>
              <a:ahLst/>
              <a:cxnLst/>
              <a:rect l="l" t="t" r="r" b="b"/>
              <a:pathLst>
                <a:path w="152400" h="167639">
                  <a:moveTo>
                    <a:pt x="150876" y="59677"/>
                  </a:moveTo>
                  <a:lnTo>
                    <a:pt x="0" y="59677"/>
                  </a:lnTo>
                  <a:lnTo>
                    <a:pt x="0" y="86347"/>
                  </a:lnTo>
                  <a:lnTo>
                    <a:pt x="57912" y="86347"/>
                  </a:lnTo>
                  <a:lnTo>
                    <a:pt x="57912" y="139687"/>
                  </a:lnTo>
                  <a:lnTo>
                    <a:pt x="0" y="139687"/>
                  </a:lnTo>
                  <a:lnTo>
                    <a:pt x="0" y="167627"/>
                  </a:lnTo>
                  <a:lnTo>
                    <a:pt x="150876" y="167627"/>
                  </a:lnTo>
                  <a:lnTo>
                    <a:pt x="150876" y="139687"/>
                  </a:lnTo>
                  <a:lnTo>
                    <a:pt x="85344" y="139687"/>
                  </a:lnTo>
                  <a:lnTo>
                    <a:pt x="85344" y="86347"/>
                  </a:lnTo>
                  <a:lnTo>
                    <a:pt x="150876" y="86347"/>
                  </a:lnTo>
                  <a:lnTo>
                    <a:pt x="150876" y="59677"/>
                  </a:lnTo>
                  <a:close/>
                </a:path>
                <a:path w="152400" h="167639">
                  <a:moveTo>
                    <a:pt x="152400" y="0"/>
                  </a:moveTo>
                  <a:lnTo>
                    <a:pt x="0" y="0"/>
                  </a:lnTo>
                  <a:lnTo>
                    <a:pt x="0" y="28943"/>
                  </a:lnTo>
                  <a:lnTo>
                    <a:pt x="152400" y="2894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25429" y="3707891"/>
              <a:ext cx="156804" cy="156972"/>
            </a:xfrm>
            <a:prstGeom prst="rect">
              <a:avLst/>
            </a:prstGeom>
          </p:spPr>
        </p:pic>
      </p:grpSp>
      <p:sp>
        <p:nvSpPr>
          <p:cNvPr id="120" name="object 120"/>
          <p:cNvSpPr/>
          <p:nvPr/>
        </p:nvSpPr>
        <p:spPr>
          <a:xfrm>
            <a:off x="4628388" y="3574033"/>
            <a:ext cx="151130" cy="107950"/>
          </a:xfrm>
          <a:custGeom>
            <a:avLst/>
            <a:gdLst/>
            <a:ahLst/>
            <a:cxnLst/>
            <a:rect l="l" t="t" r="r" b="b"/>
            <a:pathLst>
              <a:path w="151129" h="107950">
                <a:moveTo>
                  <a:pt x="150876" y="0"/>
                </a:moveTo>
                <a:lnTo>
                  <a:pt x="0" y="0"/>
                </a:lnTo>
                <a:lnTo>
                  <a:pt x="0" y="26670"/>
                </a:lnTo>
                <a:lnTo>
                  <a:pt x="57912" y="26670"/>
                </a:lnTo>
                <a:lnTo>
                  <a:pt x="57912" y="80010"/>
                </a:lnTo>
                <a:lnTo>
                  <a:pt x="0" y="80010"/>
                </a:lnTo>
                <a:lnTo>
                  <a:pt x="0" y="107950"/>
                </a:lnTo>
                <a:lnTo>
                  <a:pt x="150876" y="107950"/>
                </a:lnTo>
                <a:lnTo>
                  <a:pt x="150876" y="80010"/>
                </a:lnTo>
                <a:lnTo>
                  <a:pt x="85344" y="80010"/>
                </a:lnTo>
                <a:lnTo>
                  <a:pt x="85344" y="26670"/>
                </a:lnTo>
                <a:lnTo>
                  <a:pt x="150876" y="26670"/>
                </a:lnTo>
                <a:lnTo>
                  <a:pt x="150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4628388" y="3328415"/>
            <a:ext cx="151130" cy="210820"/>
            <a:chOff x="4628388" y="3328415"/>
            <a:chExt cx="151130" cy="210820"/>
          </a:xfrm>
        </p:grpSpPr>
        <p:sp>
          <p:nvSpPr>
            <p:cNvPr id="122" name="object 122"/>
            <p:cNvSpPr/>
            <p:nvPr/>
          </p:nvSpPr>
          <p:spPr>
            <a:xfrm>
              <a:off x="4628388" y="3456177"/>
              <a:ext cx="151130" cy="82550"/>
            </a:xfrm>
            <a:custGeom>
              <a:avLst/>
              <a:gdLst/>
              <a:ahLst/>
              <a:cxnLst/>
              <a:rect l="l" t="t" r="r" b="b"/>
              <a:pathLst>
                <a:path w="151129" h="82550">
                  <a:moveTo>
                    <a:pt x="150876" y="0"/>
                  </a:moveTo>
                  <a:lnTo>
                    <a:pt x="123444" y="0"/>
                  </a:lnTo>
                  <a:lnTo>
                    <a:pt x="123444" y="54610"/>
                  </a:lnTo>
                  <a:lnTo>
                    <a:pt x="82296" y="54610"/>
                  </a:lnTo>
                  <a:lnTo>
                    <a:pt x="82296" y="0"/>
                  </a:lnTo>
                  <a:lnTo>
                    <a:pt x="54864" y="0"/>
                  </a:lnTo>
                  <a:lnTo>
                    <a:pt x="54864" y="54610"/>
                  </a:lnTo>
                  <a:lnTo>
                    <a:pt x="27432" y="5461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54610"/>
                  </a:lnTo>
                  <a:lnTo>
                    <a:pt x="0" y="82550"/>
                  </a:lnTo>
                  <a:lnTo>
                    <a:pt x="150876" y="82550"/>
                  </a:lnTo>
                  <a:lnTo>
                    <a:pt x="150876" y="5461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28388" y="3328415"/>
              <a:ext cx="150876" cy="99060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876800" y="3784095"/>
            <a:ext cx="156973" cy="257555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4879847" y="3358898"/>
            <a:ext cx="151130" cy="405765"/>
            <a:chOff x="4879847" y="3358896"/>
            <a:chExt cx="151130" cy="405765"/>
          </a:xfrm>
        </p:grpSpPr>
        <p:sp>
          <p:nvSpPr>
            <p:cNvPr id="126" name="object 126"/>
            <p:cNvSpPr/>
            <p:nvPr/>
          </p:nvSpPr>
          <p:spPr>
            <a:xfrm>
              <a:off x="4879835" y="3690632"/>
              <a:ext cx="151130" cy="73660"/>
            </a:xfrm>
            <a:custGeom>
              <a:avLst/>
              <a:gdLst/>
              <a:ahLst/>
              <a:cxnLst/>
              <a:rect l="l" t="t" r="r" b="b"/>
              <a:pathLst>
                <a:path w="151129" h="73660">
                  <a:moveTo>
                    <a:pt x="150876" y="45720"/>
                  </a:moveTo>
                  <a:lnTo>
                    <a:pt x="82296" y="45720"/>
                  </a:lnTo>
                  <a:lnTo>
                    <a:pt x="82296" y="0"/>
                  </a:lnTo>
                  <a:lnTo>
                    <a:pt x="54864" y="0"/>
                  </a:lnTo>
                  <a:lnTo>
                    <a:pt x="54864" y="45720"/>
                  </a:lnTo>
                  <a:lnTo>
                    <a:pt x="27432" y="4572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0" y="73660"/>
                  </a:lnTo>
                  <a:lnTo>
                    <a:pt x="150876" y="73660"/>
                  </a:lnTo>
                  <a:lnTo>
                    <a:pt x="150876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879847" y="3358896"/>
              <a:ext cx="150876" cy="304800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591056" y="9229347"/>
            <a:ext cx="609601" cy="628015"/>
            <a:chOff x="1591055" y="9229344"/>
            <a:chExt cx="609600" cy="628015"/>
          </a:xfrm>
        </p:grpSpPr>
        <p:pic>
          <p:nvPicPr>
            <p:cNvPr id="129" name="object 12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1055" y="9229344"/>
              <a:ext cx="608076" cy="62788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32203" y="9229344"/>
              <a:ext cx="512063" cy="28651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990344" y="9569196"/>
              <a:ext cx="153923" cy="21183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962911" y="9229344"/>
              <a:ext cx="237743" cy="56083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32203" y="9777984"/>
              <a:ext cx="201167" cy="12191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650491" y="9285732"/>
              <a:ext cx="494030" cy="512445"/>
            </a:xfrm>
            <a:custGeom>
              <a:avLst/>
              <a:gdLst/>
              <a:ahLst/>
              <a:cxnLst/>
              <a:rect l="l" t="t" r="r" b="b"/>
              <a:pathLst>
                <a:path w="494030" h="512445">
                  <a:moveTo>
                    <a:pt x="246887" y="512063"/>
                  </a:moveTo>
                  <a:lnTo>
                    <a:pt x="202698" y="507949"/>
                  </a:lnTo>
                  <a:lnTo>
                    <a:pt x="161029" y="496083"/>
                  </a:lnTo>
                  <a:lnTo>
                    <a:pt x="122597" y="477181"/>
                  </a:lnTo>
                  <a:lnTo>
                    <a:pt x="88116" y="451956"/>
                  </a:lnTo>
                  <a:lnTo>
                    <a:pt x="58300" y="421125"/>
                  </a:lnTo>
                  <a:lnTo>
                    <a:pt x="33866" y="385402"/>
                  </a:lnTo>
                  <a:lnTo>
                    <a:pt x="15528" y="345502"/>
                  </a:lnTo>
                  <a:lnTo>
                    <a:pt x="4001" y="302140"/>
                  </a:lnTo>
                  <a:lnTo>
                    <a:pt x="0" y="256031"/>
                  </a:lnTo>
                  <a:lnTo>
                    <a:pt x="4001" y="209923"/>
                  </a:lnTo>
                  <a:lnTo>
                    <a:pt x="15528" y="166561"/>
                  </a:lnTo>
                  <a:lnTo>
                    <a:pt x="33866" y="126661"/>
                  </a:lnTo>
                  <a:lnTo>
                    <a:pt x="58300" y="90938"/>
                  </a:lnTo>
                  <a:lnTo>
                    <a:pt x="88116" y="60107"/>
                  </a:lnTo>
                  <a:lnTo>
                    <a:pt x="122597" y="34882"/>
                  </a:lnTo>
                  <a:lnTo>
                    <a:pt x="161029" y="15980"/>
                  </a:lnTo>
                  <a:lnTo>
                    <a:pt x="202698" y="4114"/>
                  </a:lnTo>
                  <a:lnTo>
                    <a:pt x="246887" y="0"/>
                  </a:lnTo>
                  <a:lnTo>
                    <a:pt x="291077" y="4114"/>
                  </a:lnTo>
                  <a:lnTo>
                    <a:pt x="332746" y="15980"/>
                  </a:lnTo>
                  <a:lnTo>
                    <a:pt x="371178" y="34882"/>
                  </a:lnTo>
                  <a:lnTo>
                    <a:pt x="405659" y="60107"/>
                  </a:lnTo>
                  <a:lnTo>
                    <a:pt x="435475" y="90938"/>
                  </a:lnTo>
                  <a:lnTo>
                    <a:pt x="459909" y="126661"/>
                  </a:lnTo>
                  <a:lnTo>
                    <a:pt x="478247" y="166561"/>
                  </a:lnTo>
                  <a:lnTo>
                    <a:pt x="489774" y="209923"/>
                  </a:lnTo>
                  <a:lnTo>
                    <a:pt x="493775" y="256031"/>
                  </a:lnTo>
                  <a:lnTo>
                    <a:pt x="489774" y="302140"/>
                  </a:lnTo>
                  <a:lnTo>
                    <a:pt x="478247" y="345502"/>
                  </a:lnTo>
                  <a:lnTo>
                    <a:pt x="459909" y="385402"/>
                  </a:lnTo>
                  <a:lnTo>
                    <a:pt x="435475" y="421125"/>
                  </a:lnTo>
                  <a:lnTo>
                    <a:pt x="405659" y="451956"/>
                  </a:lnTo>
                  <a:lnTo>
                    <a:pt x="371178" y="477181"/>
                  </a:lnTo>
                  <a:lnTo>
                    <a:pt x="332746" y="496083"/>
                  </a:lnTo>
                  <a:lnTo>
                    <a:pt x="291077" y="507949"/>
                  </a:lnTo>
                  <a:lnTo>
                    <a:pt x="246887" y="512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69007" y="9296400"/>
              <a:ext cx="123443" cy="8686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96440" y="9701784"/>
              <a:ext cx="96011" cy="762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29155" y="9296400"/>
              <a:ext cx="3048" cy="4831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30679" y="9296400"/>
              <a:ext cx="193548" cy="4831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50491" y="9296400"/>
              <a:ext cx="441959" cy="481584"/>
            </a:xfrm>
            <a:prstGeom prst="rect">
              <a:avLst/>
            </a:prstGeom>
          </p:spPr>
        </p:pic>
      </p:grpSp>
      <p:pic>
        <p:nvPicPr>
          <p:cNvPr id="140" name="object 14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507992" y="6928103"/>
            <a:ext cx="254508" cy="626365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4541522" y="6926580"/>
            <a:ext cx="597536" cy="631190"/>
            <a:chOff x="4541520" y="6926580"/>
            <a:chExt cx="597535" cy="631190"/>
          </a:xfrm>
        </p:grpSpPr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87468" y="6928104"/>
              <a:ext cx="248412" cy="62636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550664" y="6928104"/>
              <a:ext cx="502919" cy="50444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41520" y="6928104"/>
              <a:ext cx="123444" cy="51358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85004" y="6926580"/>
              <a:ext cx="153923" cy="51511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541520" y="7490460"/>
              <a:ext cx="597407" cy="670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567428" y="6982968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5">
                  <a:moveTo>
                    <a:pt x="256031" y="513587"/>
                  </a:moveTo>
                  <a:lnTo>
                    <a:pt x="209923" y="509421"/>
                  </a:lnTo>
                  <a:lnTo>
                    <a:pt x="166561" y="497415"/>
                  </a:lnTo>
                  <a:lnTo>
                    <a:pt x="126661" y="478310"/>
                  </a:lnTo>
                  <a:lnTo>
                    <a:pt x="90938" y="452845"/>
                  </a:lnTo>
                  <a:lnTo>
                    <a:pt x="60107" y="421761"/>
                  </a:lnTo>
                  <a:lnTo>
                    <a:pt x="34882" y="385797"/>
                  </a:lnTo>
                  <a:lnTo>
                    <a:pt x="15980" y="345695"/>
                  </a:lnTo>
                  <a:lnTo>
                    <a:pt x="4114" y="302193"/>
                  </a:lnTo>
                  <a:lnTo>
                    <a:pt x="0" y="256031"/>
                  </a:lnTo>
                  <a:lnTo>
                    <a:pt x="4114" y="209923"/>
                  </a:lnTo>
                  <a:lnTo>
                    <a:pt x="15980" y="166561"/>
                  </a:lnTo>
                  <a:lnTo>
                    <a:pt x="34882" y="126661"/>
                  </a:lnTo>
                  <a:lnTo>
                    <a:pt x="60107" y="90938"/>
                  </a:lnTo>
                  <a:lnTo>
                    <a:pt x="90938" y="60107"/>
                  </a:lnTo>
                  <a:lnTo>
                    <a:pt x="126661" y="34882"/>
                  </a:lnTo>
                  <a:lnTo>
                    <a:pt x="166561" y="15980"/>
                  </a:lnTo>
                  <a:lnTo>
                    <a:pt x="209923" y="4114"/>
                  </a:lnTo>
                  <a:lnTo>
                    <a:pt x="256031" y="0"/>
                  </a:lnTo>
                  <a:lnTo>
                    <a:pt x="302193" y="4114"/>
                  </a:lnTo>
                  <a:lnTo>
                    <a:pt x="345695" y="15980"/>
                  </a:lnTo>
                  <a:lnTo>
                    <a:pt x="385797" y="34882"/>
                  </a:lnTo>
                  <a:lnTo>
                    <a:pt x="421761" y="60107"/>
                  </a:lnTo>
                  <a:lnTo>
                    <a:pt x="452845" y="90938"/>
                  </a:lnTo>
                  <a:lnTo>
                    <a:pt x="478310" y="126661"/>
                  </a:lnTo>
                  <a:lnTo>
                    <a:pt x="497415" y="166561"/>
                  </a:lnTo>
                  <a:lnTo>
                    <a:pt x="509421" y="209923"/>
                  </a:lnTo>
                  <a:lnTo>
                    <a:pt x="513588" y="256031"/>
                  </a:lnTo>
                  <a:lnTo>
                    <a:pt x="509421" y="302193"/>
                  </a:lnTo>
                  <a:lnTo>
                    <a:pt x="497415" y="345695"/>
                  </a:lnTo>
                  <a:lnTo>
                    <a:pt x="478310" y="385797"/>
                  </a:lnTo>
                  <a:lnTo>
                    <a:pt x="452845" y="421761"/>
                  </a:lnTo>
                  <a:lnTo>
                    <a:pt x="421761" y="452845"/>
                  </a:lnTo>
                  <a:lnTo>
                    <a:pt x="385797" y="478310"/>
                  </a:lnTo>
                  <a:lnTo>
                    <a:pt x="345695" y="497415"/>
                  </a:lnTo>
                  <a:lnTo>
                    <a:pt x="302193" y="509421"/>
                  </a:lnTo>
                  <a:lnTo>
                    <a:pt x="256031" y="513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632960" y="7062216"/>
              <a:ext cx="6096" cy="609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32960" y="7412736"/>
              <a:ext cx="13716" cy="1371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32960" y="7062216"/>
              <a:ext cx="364236" cy="364235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1577340" y="2203704"/>
            <a:ext cx="629920" cy="615950"/>
            <a:chOff x="1577340" y="2203704"/>
            <a:chExt cx="629920" cy="615950"/>
          </a:xfrm>
        </p:grpSpPr>
        <p:pic>
          <p:nvPicPr>
            <p:cNvPr id="152" name="object 15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77340" y="2203704"/>
              <a:ext cx="627887" cy="61417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41348" y="2203704"/>
              <a:ext cx="71627" cy="256031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856232" y="2203704"/>
              <a:ext cx="288035" cy="249936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41348" y="2560319"/>
              <a:ext cx="141731" cy="17526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04059" y="2566416"/>
              <a:ext cx="140208" cy="16916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32204" y="2203704"/>
              <a:ext cx="225551" cy="54254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978151" y="2203704"/>
              <a:ext cx="228600" cy="54254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32204" y="2793492"/>
              <a:ext cx="522731" cy="25907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1636776" y="2260092"/>
              <a:ext cx="513715" cy="498475"/>
            </a:xfrm>
            <a:custGeom>
              <a:avLst/>
              <a:gdLst/>
              <a:ahLst/>
              <a:cxnLst/>
              <a:rect l="l" t="t" r="r" b="b"/>
              <a:pathLst>
                <a:path w="513714" h="498475">
                  <a:moveTo>
                    <a:pt x="256031" y="498348"/>
                  </a:moveTo>
                  <a:lnTo>
                    <a:pt x="209923" y="494342"/>
                  </a:lnTo>
                  <a:lnTo>
                    <a:pt x="166561" y="482786"/>
                  </a:lnTo>
                  <a:lnTo>
                    <a:pt x="126661" y="464368"/>
                  </a:lnTo>
                  <a:lnTo>
                    <a:pt x="90938" y="439779"/>
                  </a:lnTo>
                  <a:lnTo>
                    <a:pt x="60107" y="409709"/>
                  </a:lnTo>
                  <a:lnTo>
                    <a:pt x="34882" y="374847"/>
                  </a:lnTo>
                  <a:lnTo>
                    <a:pt x="15980" y="335884"/>
                  </a:lnTo>
                  <a:lnTo>
                    <a:pt x="4114" y="293509"/>
                  </a:lnTo>
                  <a:lnTo>
                    <a:pt x="0" y="248412"/>
                  </a:lnTo>
                  <a:lnTo>
                    <a:pt x="4114" y="203768"/>
                  </a:lnTo>
                  <a:lnTo>
                    <a:pt x="15980" y="161746"/>
                  </a:lnTo>
                  <a:lnTo>
                    <a:pt x="34882" y="123048"/>
                  </a:lnTo>
                  <a:lnTo>
                    <a:pt x="60107" y="88377"/>
                  </a:lnTo>
                  <a:lnTo>
                    <a:pt x="90938" y="58434"/>
                  </a:lnTo>
                  <a:lnTo>
                    <a:pt x="126661" y="33923"/>
                  </a:lnTo>
                  <a:lnTo>
                    <a:pt x="166561" y="15545"/>
                  </a:lnTo>
                  <a:lnTo>
                    <a:pt x="209923" y="4003"/>
                  </a:lnTo>
                  <a:lnTo>
                    <a:pt x="256031" y="0"/>
                  </a:lnTo>
                  <a:lnTo>
                    <a:pt x="302193" y="4003"/>
                  </a:lnTo>
                  <a:lnTo>
                    <a:pt x="345695" y="15545"/>
                  </a:lnTo>
                  <a:lnTo>
                    <a:pt x="385797" y="33923"/>
                  </a:lnTo>
                  <a:lnTo>
                    <a:pt x="421761" y="58434"/>
                  </a:lnTo>
                  <a:lnTo>
                    <a:pt x="452845" y="88377"/>
                  </a:lnTo>
                  <a:lnTo>
                    <a:pt x="478310" y="123048"/>
                  </a:lnTo>
                  <a:lnTo>
                    <a:pt x="497415" y="161746"/>
                  </a:lnTo>
                  <a:lnTo>
                    <a:pt x="509421" y="203768"/>
                  </a:lnTo>
                  <a:lnTo>
                    <a:pt x="513588" y="248412"/>
                  </a:lnTo>
                  <a:lnTo>
                    <a:pt x="509421" y="293509"/>
                  </a:lnTo>
                  <a:lnTo>
                    <a:pt x="497415" y="335884"/>
                  </a:lnTo>
                  <a:lnTo>
                    <a:pt x="478310" y="374847"/>
                  </a:lnTo>
                  <a:lnTo>
                    <a:pt x="452845" y="409709"/>
                  </a:lnTo>
                  <a:lnTo>
                    <a:pt x="421761" y="439779"/>
                  </a:lnTo>
                  <a:lnTo>
                    <a:pt x="385797" y="464368"/>
                  </a:lnTo>
                  <a:lnTo>
                    <a:pt x="345695" y="482786"/>
                  </a:lnTo>
                  <a:lnTo>
                    <a:pt x="302193" y="494342"/>
                  </a:lnTo>
                  <a:lnTo>
                    <a:pt x="256031" y="498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62683" y="2244851"/>
              <a:ext cx="477011" cy="19202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37587" y="2583180"/>
              <a:ext cx="102107" cy="13411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662683" y="2621280"/>
              <a:ext cx="86867" cy="9601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62683" y="2261616"/>
              <a:ext cx="477011" cy="455675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1575818" y="4532379"/>
            <a:ext cx="628015" cy="628015"/>
            <a:chOff x="1575816" y="4532376"/>
            <a:chExt cx="628015" cy="628015"/>
          </a:xfrm>
        </p:grpSpPr>
        <p:pic>
          <p:nvPicPr>
            <p:cNvPr id="166" name="object 16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575816" y="4532376"/>
              <a:ext cx="626363" cy="62788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41348" y="4532376"/>
              <a:ext cx="502919" cy="24993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641348" y="4907280"/>
              <a:ext cx="155447" cy="17678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985771" y="5074919"/>
              <a:ext cx="158495" cy="914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32204" y="4532376"/>
              <a:ext cx="198120" cy="56235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53767" y="4532376"/>
              <a:ext cx="249936" cy="562356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633727" y="4587240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7556" y="513587"/>
                  </a:moveTo>
                  <a:lnTo>
                    <a:pt x="211394" y="509473"/>
                  </a:lnTo>
                  <a:lnTo>
                    <a:pt x="167892" y="497607"/>
                  </a:lnTo>
                  <a:lnTo>
                    <a:pt x="127790" y="478705"/>
                  </a:lnTo>
                  <a:lnTo>
                    <a:pt x="91826" y="453480"/>
                  </a:lnTo>
                  <a:lnTo>
                    <a:pt x="60742" y="422649"/>
                  </a:lnTo>
                  <a:lnTo>
                    <a:pt x="35277" y="386926"/>
                  </a:lnTo>
                  <a:lnTo>
                    <a:pt x="16172" y="347026"/>
                  </a:lnTo>
                  <a:lnTo>
                    <a:pt x="4166" y="303664"/>
                  </a:lnTo>
                  <a:lnTo>
                    <a:pt x="0" y="257555"/>
                  </a:lnTo>
                  <a:lnTo>
                    <a:pt x="4166" y="211394"/>
                  </a:lnTo>
                  <a:lnTo>
                    <a:pt x="16172" y="167892"/>
                  </a:lnTo>
                  <a:lnTo>
                    <a:pt x="35277" y="127790"/>
                  </a:lnTo>
                  <a:lnTo>
                    <a:pt x="60742" y="91826"/>
                  </a:lnTo>
                  <a:lnTo>
                    <a:pt x="91826" y="60742"/>
                  </a:lnTo>
                  <a:lnTo>
                    <a:pt x="127790" y="35277"/>
                  </a:lnTo>
                  <a:lnTo>
                    <a:pt x="167892" y="16172"/>
                  </a:lnTo>
                  <a:lnTo>
                    <a:pt x="211394" y="4166"/>
                  </a:lnTo>
                  <a:lnTo>
                    <a:pt x="257556" y="0"/>
                  </a:lnTo>
                  <a:lnTo>
                    <a:pt x="303664" y="4166"/>
                  </a:lnTo>
                  <a:lnTo>
                    <a:pt x="347026" y="16172"/>
                  </a:lnTo>
                  <a:lnTo>
                    <a:pt x="386926" y="35277"/>
                  </a:lnTo>
                  <a:lnTo>
                    <a:pt x="422649" y="60742"/>
                  </a:lnTo>
                  <a:lnTo>
                    <a:pt x="453480" y="91826"/>
                  </a:lnTo>
                  <a:lnTo>
                    <a:pt x="478705" y="127790"/>
                  </a:lnTo>
                  <a:lnTo>
                    <a:pt x="497607" y="167892"/>
                  </a:lnTo>
                  <a:lnTo>
                    <a:pt x="509473" y="211394"/>
                  </a:lnTo>
                  <a:lnTo>
                    <a:pt x="513588" y="257555"/>
                  </a:lnTo>
                  <a:lnTo>
                    <a:pt x="509473" y="303664"/>
                  </a:lnTo>
                  <a:lnTo>
                    <a:pt x="497607" y="347026"/>
                  </a:lnTo>
                  <a:lnTo>
                    <a:pt x="478705" y="386926"/>
                  </a:lnTo>
                  <a:lnTo>
                    <a:pt x="453480" y="422649"/>
                  </a:lnTo>
                  <a:lnTo>
                    <a:pt x="422649" y="453480"/>
                  </a:lnTo>
                  <a:lnTo>
                    <a:pt x="386926" y="478705"/>
                  </a:lnTo>
                  <a:lnTo>
                    <a:pt x="347026" y="497607"/>
                  </a:lnTo>
                  <a:lnTo>
                    <a:pt x="303664" y="509473"/>
                  </a:lnTo>
                  <a:lnTo>
                    <a:pt x="257556" y="513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996440" y="4610100"/>
              <a:ext cx="150875" cy="21183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007108" y="4867656"/>
              <a:ext cx="140208" cy="20726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655063" y="4610100"/>
              <a:ext cx="129540" cy="13106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655063" y="4948428"/>
              <a:ext cx="120395" cy="12649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55063" y="4610100"/>
              <a:ext cx="492252" cy="464819"/>
            </a:xfrm>
            <a:prstGeom prst="rect">
              <a:avLst/>
            </a:prstGeom>
          </p:spPr>
        </p:pic>
      </p:grpSp>
      <p:grpSp>
        <p:nvGrpSpPr>
          <p:cNvPr id="178" name="object 178"/>
          <p:cNvGrpSpPr/>
          <p:nvPr/>
        </p:nvGrpSpPr>
        <p:grpSpPr>
          <a:xfrm>
            <a:off x="1577340" y="6888480"/>
            <a:ext cx="629920" cy="614680"/>
            <a:chOff x="1577340" y="6888480"/>
            <a:chExt cx="629920" cy="614680"/>
          </a:xfrm>
        </p:grpSpPr>
        <p:pic>
          <p:nvPicPr>
            <p:cNvPr id="179" name="object 17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577340" y="6888480"/>
              <a:ext cx="627887" cy="61417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632204" y="7490460"/>
              <a:ext cx="522731" cy="1219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632204" y="6888480"/>
              <a:ext cx="574547" cy="55321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636776" y="6943344"/>
              <a:ext cx="513715" cy="500380"/>
            </a:xfrm>
            <a:custGeom>
              <a:avLst/>
              <a:gdLst/>
              <a:ahLst/>
              <a:cxnLst/>
              <a:rect l="l" t="t" r="r" b="b"/>
              <a:pathLst>
                <a:path w="513714" h="500379">
                  <a:moveTo>
                    <a:pt x="256031" y="499872"/>
                  </a:moveTo>
                  <a:lnTo>
                    <a:pt x="209923" y="495866"/>
                  </a:lnTo>
                  <a:lnTo>
                    <a:pt x="166561" y="484310"/>
                  </a:lnTo>
                  <a:lnTo>
                    <a:pt x="126661" y="465892"/>
                  </a:lnTo>
                  <a:lnTo>
                    <a:pt x="90938" y="441303"/>
                  </a:lnTo>
                  <a:lnTo>
                    <a:pt x="60107" y="411233"/>
                  </a:lnTo>
                  <a:lnTo>
                    <a:pt x="34882" y="376371"/>
                  </a:lnTo>
                  <a:lnTo>
                    <a:pt x="15980" y="337408"/>
                  </a:lnTo>
                  <a:lnTo>
                    <a:pt x="4114" y="295033"/>
                  </a:lnTo>
                  <a:lnTo>
                    <a:pt x="0" y="249936"/>
                  </a:lnTo>
                  <a:lnTo>
                    <a:pt x="4114" y="205240"/>
                  </a:lnTo>
                  <a:lnTo>
                    <a:pt x="15980" y="163078"/>
                  </a:lnTo>
                  <a:lnTo>
                    <a:pt x="34882" y="124177"/>
                  </a:lnTo>
                  <a:lnTo>
                    <a:pt x="60107" y="89265"/>
                  </a:lnTo>
                  <a:lnTo>
                    <a:pt x="90938" y="59070"/>
                  </a:lnTo>
                  <a:lnTo>
                    <a:pt x="126661" y="34318"/>
                  </a:lnTo>
                  <a:lnTo>
                    <a:pt x="166561" y="15737"/>
                  </a:lnTo>
                  <a:lnTo>
                    <a:pt x="209923" y="4055"/>
                  </a:lnTo>
                  <a:lnTo>
                    <a:pt x="256031" y="0"/>
                  </a:lnTo>
                  <a:lnTo>
                    <a:pt x="302193" y="4055"/>
                  </a:lnTo>
                  <a:lnTo>
                    <a:pt x="345695" y="15737"/>
                  </a:lnTo>
                  <a:lnTo>
                    <a:pt x="385797" y="34318"/>
                  </a:lnTo>
                  <a:lnTo>
                    <a:pt x="421761" y="59070"/>
                  </a:lnTo>
                  <a:lnTo>
                    <a:pt x="452845" y="89265"/>
                  </a:lnTo>
                  <a:lnTo>
                    <a:pt x="478310" y="124177"/>
                  </a:lnTo>
                  <a:lnTo>
                    <a:pt x="497415" y="163078"/>
                  </a:lnTo>
                  <a:lnTo>
                    <a:pt x="509421" y="205240"/>
                  </a:lnTo>
                  <a:lnTo>
                    <a:pt x="513588" y="249936"/>
                  </a:lnTo>
                  <a:lnTo>
                    <a:pt x="509421" y="295033"/>
                  </a:lnTo>
                  <a:lnTo>
                    <a:pt x="497415" y="337408"/>
                  </a:lnTo>
                  <a:lnTo>
                    <a:pt x="478310" y="376371"/>
                  </a:lnTo>
                  <a:lnTo>
                    <a:pt x="452845" y="411233"/>
                  </a:lnTo>
                  <a:lnTo>
                    <a:pt x="421761" y="441303"/>
                  </a:lnTo>
                  <a:lnTo>
                    <a:pt x="385797" y="465892"/>
                  </a:lnTo>
                  <a:lnTo>
                    <a:pt x="345695" y="484310"/>
                  </a:lnTo>
                  <a:lnTo>
                    <a:pt x="302193" y="495866"/>
                  </a:lnTo>
                  <a:lnTo>
                    <a:pt x="256031" y="499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655063" y="6934200"/>
              <a:ext cx="492252" cy="21640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55063" y="7441692"/>
              <a:ext cx="492252" cy="457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975104" y="7249668"/>
              <a:ext cx="169163" cy="18288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655063" y="7289292"/>
              <a:ext cx="201168" cy="152400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930908" y="7239000"/>
              <a:ext cx="216408" cy="20269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655063" y="6944868"/>
              <a:ext cx="492252" cy="498348"/>
            </a:xfrm>
            <a:prstGeom prst="rect">
              <a:avLst/>
            </a:prstGeom>
          </p:spPr>
        </p:pic>
      </p:grpSp>
      <p:grpSp>
        <p:nvGrpSpPr>
          <p:cNvPr id="189" name="object 189"/>
          <p:cNvGrpSpPr/>
          <p:nvPr/>
        </p:nvGrpSpPr>
        <p:grpSpPr>
          <a:xfrm>
            <a:off x="4495803" y="9209535"/>
            <a:ext cx="628015" cy="628015"/>
            <a:chOff x="4495800" y="9209532"/>
            <a:chExt cx="628015" cy="628015"/>
          </a:xfrm>
        </p:grpSpPr>
        <p:pic>
          <p:nvPicPr>
            <p:cNvPr id="190" name="object 19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495800" y="9209532"/>
              <a:ext cx="627887" cy="627888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541519" y="9209532"/>
              <a:ext cx="582167" cy="580643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4555235" y="9264396"/>
              <a:ext cx="512445" cy="513715"/>
            </a:xfrm>
            <a:custGeom>
              <a:avLst/>
              <a:gdLst/>
              <a:ahLst/>
              <a:cxnLst/>
              <a:rect l="l" t="t" r="r" b="b"/>
              <a:pathLst>
                <a:path w="512445" h="513715">
                  <a:moveTo>
                    <a:pt x="256031" y="513587"/>
                  </a:moveTo>
                  <a:lnTo>
                    <a:pt x="209923" y="509473"/>
                  </a:lnTo>
                  <a:lnTo>
                    <a:pt x="166561" y="497607"/>
                  </a:lnTo>
                  <a:lnTo>
                    <a:pt x="126661" y="478705"/>
                  </a:lnTo>
                  <a:lnTo>
                    <a:pt x="90938" y="453480"/>
                  </a:lnTo>
                  <a:lnTo>
                    <a:pt x="60107" y="422649"/>
                  </a:lnTo>
                  <a:lnTo>
                    <a:pt x="34882" y="386926"/>
                  </a:lnTo>
                  <a:lnTo>
                    <a:pt x="15980" y="347026"/>
                  </a:lnTo>
                  <a:lnTo>
                    <a:pt x="4114" y="303664"/>
                  </a:lnTo>
                  <a:lnTo>
                    <a:pt x="0" y="257555"/>
                  </a:lnTo>
                  <a:lnTo>
                    <a:pt x="4114" y="211394"/>
                  </a:lnTo>
                  <a:lnTo>
                    <a:pt x="15980" y="167892"/>
                  </a:lnTo>
                  <a:lnTo>
                    <a:pt x="34882" y="127790"/>
                  </a:lnTo>
                  <a:lnTo>
                    <a:pt x="60107" y="91826"/>
                  </a:lnTo>
                  <a:lnTo>
                    <a:pt x="90938" y="60742"/>
                  </a:lnTo>
                  <a:lnTo>
                    <a:pt x="126661" y="35277"/>
                  </a:lnTo>
                  <a:lnTo>
                    <a:pt x="166561" y="16172"/>
                  </a:lnTo>
                  <a:lnTo>
                    <a:pt x="209923" y="4166"/>
                  </a:lnTo>
                  <a:lnTo>
                    <a:pt x="256031" y="0"/>
                  </a:lnTo>
                  <a:lnTo>
                    <a:pt x="302140" y="4166"/>
                  </a:lnTo>
                  <a:lnTo>
                    <a:pt x="345502" y="16172"/>
                  </a:lnTo>
                  <a:lnTo>
                    <a:pt x="385402" y="35277"/>
                  </a:lnTo>
                  <a:lnTo>
                    <a:pt x="421125" y="60742"/>
                  </a:lnTo>
                  <a:lnTo>
                    <a:pt x="451956" y="91826"/>
                  </a:lnTo>
                  <a:lnTo>
                    <a:pt x="477181" y="127790"/>
                  </a:lnTo>
                  <a:lnTo>
                    <a:pt x="496083" y="167892"/>
                  </a:lnTo>
                  <a:lnTo>
                    <a:pt x="507949" y="211394"/>
                  </a:lnTo>
                  <a:lnTo>
                    <a:pt x="512063" y="257555"/>
                  </a:lnTo>
                  <a:lnTo>
                    <a:pt x="507949" y="303664"/>
                  </a:lnTo>
                  <a:lnTo>
                    <a:pt x="496083" y="347026"/>
                  </a:lnTo>
                  <a:lnTo>
                    <a:pt x="477181" y="386926"/>
                  </a:lnTo>
                  <a:lnTo>
                    <a:pt x="451956" y="422649"/>
                  </a:lnTo>
                  <a:lnTo>
                    <a:pt x="421125" y="453480"/>
                  </a:lnTo>
                  <a:lnTo>
                    <a:pt x="385402" y="478705"/>
                  </a:lnTo>
                  <a:lnTo>
                    <a:pt x="345502" y="497607"/>
                  </a:lnTo>
                  <a:lnTo>
                    <a:pt x="302140" y="509473"/>
                  </a:lnTo>
                  <a:lnTo>
                    <a:pt x="256031" y="513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629911" y="9339072"/>
              <a:ext cx="341375" cy="367283"/>
            </a:xfrm>
            <a:prstGeom prst="rect">
              <a:avLst/>
            </a:prstGeom>
          </p:spPr>
        </p:pic>
      </p:grpSp>
      <p:grpSp>
        <p:nvGrpSpPr>
          <p:cNvPr id="194" name="object 194"/>
          <p:cNvGrpSpPr/>
          <p:nvPr/>
        </p:nvGrpSpPr>
        <p:grpSpPr>
          <a:xfrm>
            <a:off x="4479035" y="2186940"/>
            <a:ext cx="629920" cy="629920"/>
            <a:chOff x="4479035" y="2186939"/>
            <a:chExt cx="629920" cy="629920"/>
          </a:xfrm>
        </p:grpSpPr>
        <p:pic>
          <p:nvPicPr>
            <p:cNvPr id="195" name="object 1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479035" y="2186939"/>
              <a:ext cx="626364" cy="629411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4541507" y="2801619"/>
              <a:ext cx="523240" cy="12700"/>
            </a:xfrm>
            <a:custGeom>
              <a:avLst/>
              <a:gdLst/>
              <a:ahLst/>
              <a:cxnLst/>
              <a:rect l="l" t="t" r="r" b="b"/>
              <a:pathLst>
                <a:path w="523239" h="12700">
                  <a:moveTo>
                    <a:pt x="52273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9156" y="12700"/>
                  </a:lnTo>
                  <a:lnTo>
                    <a:pt x="9156" y="1016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D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053583" y="2799588"/>
              <a:ext cx="53339" cy="16763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541519" y="2186939"/>
              <a:ext cx="563880" cy="559308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5100827" y="2186939"/>
              <a:ext cx="0" cy="551815"/>
            </a:xfrm>
            <a:custGeom>
              <a:avLst/>
              <a:gdLst/>
              <a:ahLst/>
              <a:cxnLst/>
              <a:rect l="l" t="t" r="r" b="b"/>
              <a:pathLst>
                <a:path h="551814">
                  <a:moveTo>
                    <a:pt x="0" y="551687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536947" y="2243327"/>
              <a:ext cx="513715" cy="512445"/>
            </a:xfrm>
            <a:custGeom>
              <a:avLst/>
              <a:gdLst/>
              <a:ahLst/>
              <a:cxnLst/>
              <a:rect l="l" t="t" r="r" b="b"/>
              <a:pathLst>
                <a:path w="513714" h="512444">
                  <a:moveTo>
                    <a:pt x="257556" y="512063"/>
                  </a:moveTo>
                  <a:lnTo>
                    <a:pt x="211394" y="507949"/>
                  </a:lnTo>
                  <a:lnTo>
                    <a:pt x="167892" y="496083"/>
                  </a:lnTo>
                  <a:lnTo>
                    <a:pt x="127790" y="477181"/>
                  </a:lnTo>
                  <a:lnTo>
                    <a:pt x="91826" y="451956"/>
                  </a:lnTo>
                  <a:lnTo>
                    <a:pt x="60742" y="421125"/>
                  </a:lnTo>
                  <a:lnTo>
                    <a:pt x="35277" y="385402"/>
                  </a:lnTo>
                  <a:lnTo>
                    <a:pt x="16172" y="345502"/>
                  </a:lnTo>
                  <a:lnTo>
                    <a:pt x="4166" y="302140"/>
                  </a:lnTo>
                  <a:lnTo>
                    <a:pt x="0" y="256031"/>
                  </a:lnTo>
                  <a:lnTo>
                    <a:pt x="4166" y="209923"/>
                  </a:lnTo>
                  <a:lnTo>
                    <a:pt x="16172" y="166561"/>
                  </a:lnTo>
                  <a:lnTo>
                    <a:pt x="35277" y="126661"/>
                  </a:lnTo>
                  <a:lnTo>
                    <a:pt x="60742" y="90938"/>
                  </a:lnTo>
                  <a:lnTo>
                    <a:pt x="91826" y="60107"/>
                  </a:lnTo>
                  <a:lnTo>
                    <a:pt x="127790" y="34882"/>
                  </a:lnTo>
                  <a:lnTo>
                    <a:pt x="167892" y="15980"/>
                  </a:lnTo>
                  <a:lnTo>
                    <a:pt x="211394" y="4114"/>
                  </a:lnTo>
                  <a:lnTo>
                    <a:pt x="257556" y="0"/>
                  </a:lnTo>
                  <a:lnTo>
                    <a:pt x="303664" y="4114"/>
                  </a:lnTo>
                  <a:lnTo>
                    <a:pt x="347026" y="15980"/>
                  </a:lnTo>
                  <a:lnTo>
                    <a:pt x="386926" y="34882"/>
                  </a:lnTo>
                  <a:lnTo>
                    <a:pt x="422649" y="60107"/>
                  </a:lnTo>
                  <a:lnTo>
                    <a:pt x="453480" y="90938"/>
                  </a:lnTo>
                  <a:lnTo>
                    <a:pt x="478705" y="126661"/>
                  </a:lnTo>
                  <a:lnTo>
                    <a:pt x="497607" y="166561"/>
                  </a:lnTo>
                  <a:lnTo>
                    <a:pt x="509473" y="209923"/>
                  </a:lnTo>
                  <a:lnTo>
                    <a:pt x="513588" y="256031"/>
                  </a:lnTo>
                  <a:lnTo>
                    <a:pt x="509473" y="302140"/>
                  </a:lnTo>
                  <a:lnTo>
                    <a:pt x="497607" y="345502"/>
                  </a:lnTo>
                  <a:lnTo>
                    <a:pt x="478705" y="385402"/>
                  </a:lnTo>
                  <a:lnTo>
                    <a:pt x="453480" y="421125"/>
                  </a:lnTo>
                  <a:lnTo>
                    <a:pt x="422649" y="451956"/>
                  </a:lnTo>
                  <a:lnTo>
                    <a:pt x="386926" y="477181"/>
                  </a:lnTo>
                  <a:lnTo>
                    <a:pt x="347026" y="496083"/>
                  </a:lnTo>
                  <a:lnTo>
                    <a:pt x="303664" y="507949"/>
                  </a:lnTo>
                  <a:lnTo>
                    <a:pt x="257556" y="512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611624" y="2318003"/>
              <a:ext cx="384047" cy="359663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4485132" y="4553711"/>
            <a:ext cx="629920" cy="629920"/>
            <a:chOff x="4485132" y="4553711"/>
            <a:chExt cx="629920" cy="629920"/>
          </a:xfrm>
        </p:grpSpPr>
        <p:pic>
          <p:nvPicPr>
            <p:cNvPr id="203" name="object 20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485132" y="4555235"/>
              <a:ext cx="626364" cy="627887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41519" y="4555235"/>
              <a:ext cx="512064" cy="54711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974335" y="4911852"/>
              <a:ext cx="79248" cy="17983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974335" y="4553711"/>
              <a:ext cx="140208" cy="54864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41519" y="5058155"/>
              <a:ext cx="573024" cy="124967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4543043" y="46100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7556" y="513587"/>
                  </a:moveTo>
                  <a:lnTo>
                    <a:pt x="211394" y="509473"/>
                  </a:lnTo>
                  <a:lnTo>
                    <a:pt x="167892" y="497607"/>
                  </a:lnTo>
                  <a:lnTo>
                    <a:pt x="127790" y="478705"/>
                  </a:lnTo>
                  <a:lnTo>
                    <a:pt x="91826" y="453480"/>
                  </a:lnTo>
                  <a:lnTo>
                    <a:pt x="60742" y="422649"/>
                  </a:lnTo>
                  <a:lnTo>
                    <a:pt x="35277" y="386926"/>
                  </a:lnTo>
                  <a:lnTo>
                    <a:pt x="16172" y="347026"/>
                  </a:lnTo>
                  <a:lnTo>
                    <a:pt x="4166" y="303664"/>
                  </a:lnTo>
                  <a:lnTo>
                    <a:pt x="0" y="257555"/>
                  </a:lnTo>
                  <a:lnTo>
                    <a:pt x="4166" y="211394"/>
                  </a:lnTo>
                  <a:lnTo>
                    <a:pt x="16172" y="167892"/>
                  </a:lnTo>
                  <a:lnTo>
                    <a:pt x="35277" y="127790"/>
                  </a:lnTo>
                  <a:lnTo>
                    <a:pt x="60742" y="91826"/>
                  </a:lnTo>
                  <a:lnTo>
                    <a:pt x="91826" y="60742"/>
                  </a:lnTo>
                  <a:lnTo>
                    <a:pt x="127790" y="35277"/>
                  </a:lnTo>
                  <a:lnTo>
                    <a:pt x="167892" y="16172"/>
                  </a:lnTo>
                  <a:lnTo>
                    <a:pt x="211394" y="4166"/>
                  </a:lnTo>
                  <a:lnTo>
                    <a:pt x="257556" y="0"/>
                  </a:lnTo>
                  <a:lnTo>
                    <a:pt x="303664" y="4166"/>
                  </a:lnTo>
                  <a:lnTo>
                    <a:pt x="347026" y="16172"/>
                  </a:lnTo>
                  <a:lnTo>
                    <a:pt x="386926" y="35277"/>
                  </a:lnTo>
                  <a:lnTo>
                    <a:pt x="422649" y="60742"/>
                  </a:lnTo>
                  <a:lnTo>
                    <a:pt x="453480" y="91826"/>
                  </a:lnTo>
                  <a:lnTo>
                    <a:pt x="478705" y="127790"/>
                  </a:lnTo>
                  <a:lnTo>
                    <a:pt x="497607" y="167892"/>
                  </a:lnTo>
                  <a:lnTo>
                    <a:pt x="509473" y="211394"/>
                  </a:lnTo>
                  <a:lnTo>
                    <a:pt x="513588" y="257555"/>
                  </a:lnTo>
                  <a:lnTo>
                    <a:pt x="509473" y="303664"/>
                  </a:lnTo>
                  <a:lnTo>
                    <a:pt x="497607" y="347026"/>
                  </a:lnTo>
                  <a:lnTo>
                    <a:pt x="478705" y="386926"/>
                  </a:lnTo>
                  <a:lnTo>
                    <a:pt x="453480" y="422649"/>
                  </a:lnTo>
                  <a:lnTo>
                    <a:pt x="422649" y="453480"/>
                  </a:lnTo>
                  <a:lnTo>
                    <a:pt x="386926" y="478705"/>
                  </a:lnTo>
                  <a:lnTo>
                    <a:pt x="347026" y="497607"/>
                  </a:lnTo>
                  <a:lnTo>
                    <a:pt x="303664" y="509473"/>
                  </a:lnTo>
                  <a:lnTo>
                    <a:pt x="257556" y="513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887467" y="4625340"/>
              <a:ext cx="86867" cy="5333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64380" y="4625340"/>
              <a:ext cx="149351" cy="138683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564380" y="4971287"/>
              <a:ext cx="129539" cy="131064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564380" y="4625340"/>
              <a:ext cx="409955" cy="483108"/>
            </a:xfrm>
            <a:prstGeom prst="rect">
              <a:avLst/>
            </a:prstGeom>
          </p:spPr>
        </p:pic>
      </p:grpSp>
      <p:grpSp>
        <p:nvGrpSpPr>
          <p:cNvPr id="213" name="object 213"/>
          <p:cNvGrpSpPr/>
          <p:nvPr/>
        </p:nvGrpSpPr>
        <p:grpSpPr>
          <a:xfrm>
            <a:off x="1056134" y="1545339"/>
            <a:ext cx="492759" cy="8513445"/>
            <a:chOff x="1056132" y="1545336"/>
            <a:chExt cx="492759" cy="8513445"/>
          </a:xfrm>
        </p:grpSpPr>
        <p:sp>
          <p:nvSpPr>
            <p:cNvPr id="214" name="object 214"/>
            <p:cNvSpPr/>
            <p:nvPr/>
          </p:nvSpPr>
          <p:spPr>
            <a:xfrm>
              <a:off x="1101852" y="1545336"/>
              <a:ext cx="447040" cy="8513445"/>
            </a:xfrm>
            <a:custGeom>
              <a:avLst/>
              <a:gdLst/>
              <a:ahLst/>
              <a:cxnLst/>
              <a:rect l="l" t="t" r="r" b="b"/>
              <a:pathLst>
                <a:path w="447040" h="8513445">
                  <a:moveTo>
                    <a:pt x="446531" y="8513064"/>
                  </a:moveTo>
                  <a:lnTo>
                    <a:pt x="281377" y="8513064"/>
                  </a:lnTo>
                  <a:lnTo>
                    <a:pt x="0" y="8442960"/>
                  </a:lnTo>
                  <a:lnTo>
                    <a:pt x="0" y="0"/>
                  </a:lnTo>
                  <a:lnTo>
                    <a:pt x="446531" y="111251"/>
                  </a:lnTo>
                  <a:lnTo>
                    <a:pt x="446531" y="85130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56132" y="1631417"/>
              <a:ext cx="457200" cy="8427085"/>
            </a:xfrm>
            <a:custGeom>
              <a:avLst/>
              <a:gdLst/>
              <a:ahLst/>
              <a:cxnLst/>
              <a:rect l="l" t="t" r="r" b="b"/>
              <a:pathLst>
                <a:path w="457200" h="8427085">
                  <a:moveTo>
                    <a:pt x="457200" y="8426982"/>
                  </a:moveTo>
                  <a:lnTo>
                    <a:pt x="0" y="8426982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8426982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79575" y="9087612"/>
              <a:ext cx="210312" cy="246887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1179563" y="8904477"/>
              <a:ext cx="210820" cy="151130"/>
            </a:xfrm>
            <a:custGeom>
              <a:avLst/>
              <a:gdLst/>
              <a:ahLst/>
              <a:cxnLst/>
              <a:rect l="l" t="t" r="r" b="b"/>
              <a:pathLst>
                <a:path w="210819" h="151129">
                  <a:moveTo>
                    <a:pt x="210312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79248" y="39370"/>
                  </a:lnTo>
                  <a:lnTo>
                    <a:pt x="79248" y="111760"/>
                  </a:lnTo>
                  <a:lnTo>
                    <a:pt x="0" y="111760"/>
                  </a:lnTo>
                  <a:lnTo>
                    <a:pt x="0" y="151130"/>
                  </a:lnTo>
                  <a:lnTo>
                    <a:pt x="210312" y="151130"/>
                  </a:lnTo>
                  <a:lnTo>
                    <a:pt x="210312" y="111760"/>
                  </a:lnTo>
                  <a:lnTo>
                    <a:pt x="117348" y="111760"/>
                  </a:lnTo>
                  <a:lnTo>
                    <a:pt x="117348" y="39370"/>
                  </a:lnTo>
                  <a:lnTo>
                    <a:pt x="210312" y="3937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179575" y="8546338"/>
              <a:ext cx="210312" cy="327913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179563" y="8340610"/>
              <a:ext cx="210820" cy="113030"/>
            </a:xfrm>
            <a:custGeom>
              <a:avLst/>
              <a:gdLst/>
              <a:ahLst/>
              <a:cxnLst/>
              <a:rect l="l" t="t" r="r" b="b"/>
              <a:pathLst>
                <a:path w="210819" h="113029">
                  <a:moveTo>
                    <a:pt x="210312" y="36830"/>
                  </a:moveTo>
                  <a:lnTo>
                    <a:pt x="38100" y="3683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36830"/>
                  </a:lnTo>
                  <a:lnTo>
                    <a:pt x="0" y="76200"/>
                  </a:lnTo>
                  <a:lnTo>
                    <a:pt x="0" y="113030"/>
                  </a:lnTo>
                  <a:lnTo>
                    <a:pt x="38100" y="113030"/>
                  </a:lnTo>
                  <a:lnTo>
                    <a:pt x="38100" y="76200"/>
                  </a:lnTo>
                  <a:lnTo>
                    <a:pt x="210312" y="76200"/>
                  </a:lnTo>
                  <a:lnTo>
                    <a:pt x="210312" y="36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75004" y="8103107"/>
              <a:ext cx="219456" cy="21793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75004" y="7866887"/>
              <a:ext cx="219456" cy="131063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179575" y="7463027"/>
              <a:ext cx="210312" cy="384048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179563" y="7243063"/>
              <a:ext cx="210820" cy="104139"/>
            </a:xfrm>
            <a:custGeom>
              <a:avLst/>
              <a:gdLst/>
              <a:ahLst/>
              <a:cxnLst/>
              <a:rect l="l" t="t" r="r" b="b"/>
              <a:pathLst>
                <a:path w="210819" h="104140">
                  <a:moveTo>
                    <a:pt x="210312" y="64770"/>
                  </a:moveTo>
                  <a:lnTo>
                    <a:pt x="115824" y="64770"/>
                  </a:lnTo>
                  <a:lnTo>
                    <a:pt x="115824" y="0"/>
                  </a:lnTo>
                  <a:lnTo>
                    <a:pt x="77724" y="0"/>
                  </a:lnTo>
                  <a:lnTo>
                    <a:pt x="77724" y="64770"/>
                  </a:lnTo>
                  <a:lnTo>
                    <a:pt x="38100" y="6477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64770"/>
                  </a:lnTo>
                  <a:lnTo>
                    <a:pt x="0" y="104140"/>
                  </a:lnTo>
                  <a:lnTo>
                    <a:pt x="210312" y="104140"/>
                  </a:lnTo>
                  <a:lnTo>
                    <a:pt x="210312" y="64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175004" y="6999731"/>
              <a:ext cx="219456" cy="21793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179575" y="6821424"/>
              <a:ext cx="210312" cy="135636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1179563" y="6557530"/>
              <a:ext cx="210820" cy="151130"/>
            </a:xfrm>
            <a:custGeom>
              <a:avLst/>
              <a:gdLst/>
              <a:ahLst/>
              <a:cxnLst/>
              <a:rect l="l" t="t" r="r" b="b"/>
              <a:pathLst>
                <a:path w="210819" h="151129">
                  <a:moveTo>
                    <a:pt x="210312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79248" y="39370"/>
                  </a:lnTo>
                  <a:lnTo>
                    <a:pt x="79248" y="111760"/>
                  </a:lnTo>
                  <a:lnTo>
                    <a:pt x="0" y="111760"/>
                  </a:lnTo>
                  <a:lnTo>
                    <a:pt x="0" y="151130"/>
                  </a:lnTo>
                  <a:lnTo>
                    <a:pt x="210312" y="151130"/>
                  </a:lnTo>
                  <a:lnTo>
                    <a:pt x="210312" y="111760"/>
                  </a:lnTo>
                  <a:lnTo>
                    <a:pt x="117348" y="111760"/>
                  </a:lnTo>
                  <a:lnTo>
                    <a:pt x="117348" y="39370"/>
                  </a:lnTo>
                  <a:lnTo>
                    <a:pt x="210312" y="3937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179575" y="6321551"/>
              <a:ext cx="210312" cy="20421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79576" y="6153912"/>
              <a:ext cx="214884" cy="13868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179575" y="5789676"/>
              <a:ext cx="210312" cy="31521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175004" y="5551932"/>
              <a:ext cx="219366" cy="217932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170432" y="5196852"/>
              <a:ext cx="280670" cy="317500"/>
            </a:xfrm>
            <a:custGeom>
              <a:avLst/>
              <a:gdLst/>
              <a:ahLst/>
              <a:cxnLst/>
              <a:rect l="l" t="t" r="r" b="b"/>
              <a:pathLst>
                <a:path w="280669" h="317500">
                  <a:moveTo>
                    <a:pt x="219443" y="202692"/>
                  </a:moveTo>
                  <a:lnTo>
                    <a:pt x="181343" y="202692"/>
                  </a:lnTo>
                  <a:lnTo>
                    <a:pt x="181343" y="277622"/>
                  </a:lnTo>
                  <a:lnTo>
                    <a:pt x="124955" y="277622"/>
                  </a:lnTo>
                  <a:lnTo>
                    <a:pt x="124955" y="202692"/>
                  </a:lnTo>
                  <a:lnTo>
                    <a:pt x="86855" y="202692"/>
                  </a:lnTo>
                  <a:lnTo>
                    <a:pt x="86855" y="277622"/>
                  </a:lnTo>
                  <a:lnTo>
                    <a:pt x="47231" y="277622"/>
                  </a:lnTo>
                  <a:lnTo>
                    <a:pt x="47231" y="202692"/>
                  </a:lnTo>
                  <a:lnTo>
                    <a:pt x="9131" y="202692"/>
                  </a:lnTo>
                  <a:lnTo>
                    <a:pt x="9131" y="277622"/>
                  </a:lnTo>
                  <a:lnTo>
                    <a:pt x="9131" y="316992"/>
                  </a:lnTo>
                  <a:lnTo>
                    <a:pt x="219443" y="316992"/>
                  </a:lnTo>
                  <a:lnTo>
                    <a:pt x="219443" y="277622"/>
                  </a:lnTo>
                  <a:lnTo>
                    <a:pt x="219443" y="202692"/>
                  </a:lnTo>
                  <a:close/>
                </a:path>
                <a:path w="280669" h="317500">
                  <a:moveTo>
                    <a:pt x="280416" y="0"/>
                  </a:moveTo>
                  <a:lnTo>
                    <a:pt x="234975" y="29997"/>
                  </a:lnTo>
                  <a:lnTo>
                    <a:pt x="182118" y="46863"/>
                  </a:lnTo>
                  <a:lnTo>
                    <a:pt x="138684" y="50292"/>
                  </a:lnTo>
                  <a:lnTo>
                    <a:pt x="117538" y="49453"/>
                  </a:lnTo>
                  <a:lnTo>
                    <a:pt x="78676" y="43218"/>
                  </a:lnTo>
                  <a:lnTo>
                    <a:pt x="29337" y="21907"/>
                  </a:lnTo>
                  <a:lnTo>
                    <a:pt x="0" y="0"/>
                  </a:lnTo>
                  <a:lnTo>
                    <a:pt x="0" y="48768"/>
                  </a:lnTo>
                  <a:lnTo>
                    <a:pt x="48006" y="75336"/>
                  </a:lnTo>
                  <a:lnTo>
                    <a:pt x="98298" y="87630"/>
                  </a:lnTo>
                  <a:lnTo>
                    <a:pt x="137160" y="89916"/>
                  </a:lnTo>
                  <a:lnTo>
                    <a:pt x="158038" y="89344"/>
                  </a:lnTo>
                  <a:lnTo>
                    <a:pt x="211836" y="80772"/>
                  </a:lnTo>
                  <a:lnTo>
                    <a:pt x="262407" y="59334"/>
                  </a:lnTo>
                  <a:lnTo>
                    <a:pt x="280416" y="48768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79575" y="5081016"/>
              <a:ext cx="210312" cy="83819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175003" y="4709160"/>
              <a:ext cx="219456" cy="297180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75003" y="4543044"/>
              <a:ext cx="219456" cy="146304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254239" y="4337062"/>
              <a:ext cx="135890" cy="97790"/>
            </a:xfrm>
            <a:custGeom>
              <a:avLst/>
              <a:gdLst/>
              <a:ahLst/>
              <a:cxnLst/>
              <a:rect l="l" t="t" r="r" b="b"/>
              <a:pathLst>
                <a:path w="135890" h="97789">
                  <a:moveTo>
                    <a:pt x="135636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51816" y="26670"/>
                  </a:lnTo>
                  <a:lnTo>
                    <a:pt x="51816" y="72390"/>
                  </a:lnTo>
                  <a:lnTo>
                    <a:pt x="0" y="72390"/>
                  </a:lnTo>
                  <a:lnTo>
                    <a:pt x="0" y="97790"/>
                  </a:lnTo>
                  <a:lnTo>
                    <a:pt x="135636" y="97790"/>
                  </a:lnTo>
                  <a:lnTo>
                    <a:pt x="135636" y="72390"/>
                  </a:lnTo>
                  <a:lnTo>
                    <a:pt x="76200" y="72390"/>
                  </a:lnTo>
                  <a:lnTo>
                    <a:pt x="76200" y="26670"/>
                  </a:lnTo>
                  <a:lnTo>
                    <a:pt x="135636" y="2667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251204" y="3953001"/>
              <a:ext cx="163067" cy="36448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251204" y="3579621"/>
              <a:ext cx="163067" cy="34925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254252" y="3459480"/>
              <a:ext cx="138684" cy="8991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251204" y="3242817"/>
              <a:ext cx="163067" cy="195325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254251" y="3102863"/>
              <a:ext cx="135636" cy="109727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170432" y="2939796"/>
              <a:ext cx="280670" cy="90170"/>
            </a:xfrm>
            <a:custGeom>
              <a:avLst/>
              <a:gdLst/>
              <a:ahLst/>
              <a:cxnLst/>
              <a:rect l="l" t="t" r="r" b="b"/>
              <a:pathLst>
                <a:path w="280669" h="90169">
                  <a:moveTo>
                    <a:pt x="280415" y="89916"/>
                  </a:moveTo>
                  <a:lnTo>
                    <a:pt x="233910" y="59269"/>
                  </a:lnTo>
                  <a:lnTo>
                    <a:pt x="181355" y="42862"/>
                  </a:lnTo>
                  <a:lnTo>
                    <a:pt x="140207" y="39624"/>
                  </a:lnTo>
                  <a:lnTo>
                    <a:pt x="117919" y="40481"/>
                  </a:lnTo>
                  <a:lnTo>
                    <a:pt x="76771" y="47339"/>
                  </a:lnTo>
                  <a:lnTo>
                    <a:pt x="30670" y="68199"/>
                  </a:lnTo>
                  <a:lnTo>
                    <a:pt x="0" y="89916"/>
                  </a:lnTo>
                  <a:lnTo>
                    <a:pt x="0" y="41148"/>
                  </a:lnTo>
                  <a:lnTo>
                    <a:pt x="34099" y="21717"/>
                  </a:lnTo>
                  <a:lnTo>
                    <a:pt x="83653" y="5143"/>
                  </a:lnTo>
                  <a:lnTo>
                    <a:pt x="141731" y="0"/>
                  </a:lnTo>
                  <a:lnTo>
                    <a:pt x="161948" y="571"/>
                  </a:lnTo>
                  <a:lnTo>
                    <a:pt x="214883" y="9144"/>
                  </a:lnTo>
                  <a:lnTo>
                    <a:pt x="263532" y="30575"/>
                  </a:lnTo>
                  <a:lnTo>
                    <a:pt x="280415" y="41148"/>
                  </a:lnTo>
                  <a:lnTo>
                    <a:pt x="280415" y="89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2" name="object 242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152903" y="64009"/>
            <a:ext cx="128015" cy="2647188"/>
          </a:xfrm>
          <a:prstGeom prst="rect">
            <a:avLst/>
          </a:prstGeom>
        </p:spPr>
      </p:pic>
      <p:grpSp>
        <p:nvGrpSpPr>
          <p:cNvPr id="243" name="object 243"/>
          <p:cNvGrpSpPr/>
          <p:nvPr/>
        </p:nvGrpSpPr>
        <p:grpSpPr>
          <a:xfrm>
            <a:off x="2174747" y="7490714"/>
            <a:ext cx="1635760" cy="2299971"/>
            <a:chOff x="2174747" y="7490714"/>
            <a:chExt cx="1635760" cy="2299970"/>
          </a:xfrm>
        </p:grpSpPr>
        <p:sp>
          <p:nvSpPr>
            <p:cNvPr id="244" name="object 244"/>
            <p:cNvSpPr/>
            <p:nvPr/>
          </p:nvSpPr>
          <p:spPr>
            <a:xfrm>
              <a:off x="2179320" y="7493507"/>
              <a:ext cx="1628139" cy="2292350"/>
            </a:xfrm>
            <a:custGeom>
              <a:avLst/>
              <a:gdLst/>
              <a:ahLst/>
              <a:cxnLst/>
              <a:rect l="l" t="t" r="r" b="b"/>
              <a:pathLst>
                <a:path w="1628139" h="2292350">
                  <a:moveTo>
                    <a:pt x="1627631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1627631" y="0"/>
                  </a:lnTo>
                  <a:lnTo>
                    <a:pt x="1627631" y="2292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174735" y="7490714"/>
              <a:ext cx="1635760" cy="2299970"/>
            </a:xfrm>
            <a:custGeom>
              <a:avLst/>
              <a:gdLst/>
              <a:ahLst/>
              <a:cxnLst/>
              <a:rect l="l" t="t" r="r" b="b"/>
              <a:pathLst>
                <a:path w="1635760" h="2299970">
                  <a:moveTo>
                    <a:pt x="1635252" y="0"/>
                  </a:moveTo>
                  <a:lnTo>
                    <a:pt x="1626108" y="0"/>
                  </a:lnTo>
                  <a:lnTo>
                    <a:pt x="1626108" y="8890"/>
                  </a:lnTo>
                  <a:lnTo>
                    <a:pt x="1626108" y="2289810"/>
                  </a:lnTo>
                  <a:lnTo>
                    <a:pt x="10668" y="2289810"/>
                  </a:lnTo>
                  <a:lnTo>
                    <a:pt x="10668" y="8890"/>
                  </a:lnTo>
                  <a:lnTo>
                    <a:pt x="1626108" y="8890"/>
                  </a:lnTo>
                  <a:lnTo>
                    <a:pt x="162610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30680" y="2299970"/>
                  </a:lnTo>
                  <a:lnTo>
                    <a:pt x="1630680" y="2299462"/>
                  </a:lnTo>
                  <a:lnTo>
                    <a:pt x="1635252" y="2299462"/>
                  </a:lnTo>
                  <a:lnTo>
                    <a:pt x="1635252" y="2290318"/>
                  </a:lnTo>
                  <a:lnTo>
                    <a:pt x="1630680" y="2290318"/>
                  </a:lnTo>
                  <a:lnTo>
                    <a:pt x="1630680" y="2289810"/>
                  </a:lnTo>
                  <a:lnTo>
                    <a:pt x="1635252" y="2289810"/>
                  </a:lnTo>
                  <a:lnTo>
                    <a:pt x="1635252" y="8890"/>
                  </a:lnTo>
                  <a:lnTo>
                    <a:pt x="163525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316467" y="9742944"/>
              <a:ext cx="431800" cy="33655"/>
            </a:xfrm>
            <a:custGeom>
              <a:avLst/>
              <a:gdLst/>
              <a:ahLst/>
              <a:cxnLst/>
              <a:rect l="l" t="t" r="r" b="b"/>
              <a:pathLst>
                <a:path w="431800" h="33654">
                  <a:moveTo>
                    <a:pt x="35064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64" y="33528"/>
                  </a:lnTo>
                  <a:lnTo>
                    <a:pt x="35064" y="0"/>
                  </a:lnTo>
                  <a:close/>
                </a:path>
                <a:path w="431800" h="33654">
                  <a:moveTo>
                    <a:pt x="431304" y="0"/>
                  </a:moveTo>
                  <a:lnTo>
                    <a:pt x="396240" y="0"/>
                  </a:lnTo>
                  <a:lnTo>
                    <a:pt x="396240" y="33528"/>
                  </a:lnTo>
                  <a:lnTo>
                    <a:pt x="431304" y="33528"/>
                  </a:lnTo>
                  <a:lnTo>
                    <a:pt x="431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292095" y="7575803"/>
              <a:ext cx="1405127" cy="2065020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976372" y="9742944"/>
              <a:ext cx="563880" cy="33655"/>
            </a:xfrm>
            <a:custGeom>
              <a:avLst/>
              <a:gdLst/>
              <a:ahLst/>
              <a:cxnLst/>
              <a:rect l="l" t="t" r="r" b="b"/>
              <a:pathLst>
                <a:path w="563879" h="33654">
                  <a:moveTo>
                    <a:pt x="35052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52" y="33528"/>
                  </a:lnTo>
                  <a:lnTo>
                    <a:pt x="35052" y="0"/>
                  </a:lnTo>
                  <a:close/>
                </a:path>
                <a:path w="563879" h="33654">
                  <a:moveTo>
                    <a:pt x="167627" y="0"/>
                  </a:moveTo>
                  <a:lnTo>
                    <a:pt x="132575" y="0"/>
                  </a:lnTo>
                  <a:lnTo>
                    <a:pt x="132575" y="33528"/>
                  </a:lnTo>
                  <a:lnTo>
                    <a:pt x="167627" y="33528"/>
                  </a:lnTo>
                  <a:lnTo>
                    <a:pt x="167627" y="0"/>
                  </a:lnTo>
                  <a:close/>
                </a:path>
                <a:path w="563879" h="33654">
                  <a:moveTo>
                    <a:pt x="432816" y="0"/>
                  </a:moveTo>
                  <a:lnTo>
                    <a:pt x="397751" y="0"/>
                  </a:lnTo>
                  <a:lnTo>
                    <a:pt x="397751" y="33528"/>
                  </a:lnTo>
                  <a:lnTo>
                    <a:pt x="432816" y="33528"/>
                  </a:lnTo>
                  <a:lnTo>
                    <a:pt x="432816" y="0"/>
                  </a:lnTo>
                  <a:close/>
                </a:path>
                <a:path w="563879" h="33654">
                  <a:moveTo>
                    <a:pt x="563867" y="0"/>
                  </a:moveTo>
                  <a:lnTo>
                    <a:pt x="528828" y="0"/>
                  </a:lnTo>
                  <a:lnTo>
                    <a:pt x="528828" y="33528"/>
                  </a:lnTo>
                  <a:lnTo>
                    <a:pt x="563867" y="33528"/>
                  </a:lnTo>
                  <a:lnTo>
                    <a:pt x="563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9" name="object 249"/>
          <p:cNvGrpSpPr/>
          <p:nvPr/>
        </p:nvGrpSpPr>
        <p:grpSpPr>
          <a:xfrm>
            <a:off x="2174746" y="5142228"/>
            <a:ext cx="1637030" cy="2299971"/>
            <a:chOff x="2174747" y="5142229"/>
            <a:chExt cx="1637030" cy="2299970"/>
          </a:xfrm>
        </p:grpSpPr>
        <p:sp>
          <p:nvSpPr>
            <p:cNvPr id="250" name="object 250"/>
            <p:cNvSpPr/>
            <p:nvPr/>
          </p:nvSpPr>
          <p:spPr>
            <a:xfrm>
              <a:off x="2179320" y="5146548"/>
              <a:ext cx="1629410" cy="2291080"/>
            </a:xfrm>
            <a:custGeom>
              <a:avLst/>
              <a:gdLst/>
              <a:ahLst/>
              <a:cxnLst/>
              <a:rect l="l" t="t" r="r" b="b"/>
              <a:pathLst>
                <a:path w="1629410" h="2291079">
                  <a:moveTo>
                    <a:pt x="1629155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1629155" y="0"/>
                  </a:lnTo>
                  <a:lnTo>
                    <a:pt x="1629155" y="2290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174735" y="5142229"/>
              <a:ext cx="1637030" cy="2299970"/>
            </a:xfrm>
            <a:custGeom>
              <a:avLst/>
              <a:gdLst/>
              <a:ahLst/>
              <a:cxnLst/>
              <a:rect l="l" t="t" r="r" b="b"/>
              <a:pathLst>
                <a:path w="1637029" h="2299970">
                  <a:moveTo>
                    <a:pt x="1636776" y="0"/>
                  </a:moveTo>
                  <a:lnTo>
                    <a:pt x="1627632" y="0"/>
                  </a:lnTo>
                  <a:lnTo>
                    <a:pt x="1627632" y="10160"/>
                  </a:lnTo>
                  <a:lnTo>
                    <a:pt x="1627632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1627632" y="10160"/>
                  </a:lnTo>
                  <a:lnTo>
                    <a:pt x="162763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32204" y="2299970"/>
                  </a:lnTo>
                  <a:lnTo>
                    <a:pt x="1632204" y="2299462"/>
                  </a:lnTo>
                  <a:lnTo>
                    <a:pt x="1636776" y="2299462"/>
                  </a:lnTo>
                  <a:lnTo>
                    <a:pt x="1636776" y="2290318"/>
                  </a:lnTo>
                  <a:lnTo>
                    <a:pt x="1632204" y="2290318"/>
                  </a:lnTo>
                  <a:lnTo>
                    <a:pt x="1632204" y="2289810"/>
                  </a:lnTo>
                  <a:lnTo>
                    <a:pt x="1636776" y="2289810"/>
                  </a:lnTo>
                  <a:lnTo>
                    <a:pt x="1636776" y="10160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647188" y="7395971"/>
              <a:ext cx="299085" cy="33655"/>
            </a:xfrm>
            <a:custGeom>
              <a:avLst/>
              <a:gdLst/>
              <a:ahLst/>
              <a:cxnLst/>
              <a:rect l="l" t="t" r="r" b="b"/>
              <a:pathLst>
                <a:path w="299085" h="33654">
                  <a:moveTo>
                    <a:pt x="35052" y="12"/>
                  </a:moveTo>
                  <a:lnTo>
                    <a:pt x="0" y="12"/>
                  </a:lnTo>
                  <a:lnTo>
                    <a:pt x="0" y="33540"/>
                  </a:lnTo>
                  <a:lnTo>
                    <a:pt x="35052" y="33540"/>
                  </a:lnTo>
                  <a:lnTo>
                    <a:pt x="35052" y="12"/>
                  </a:lnTo>
                  <a:close/>
                </a:path>
                <a:path w="299085" h="33654">
                  <a:moveTo>
                    <a:pt x="298691" y="0"/>
                  </a:moveTo>
                  <a:lnTo>
                    <a:pt x="263652" y="0"/>
                  </a:lnTo>
                  <a:lnTo>
                    <a:pt x="263652" y="33528"/>
                  </a:lnTo>
                  <a:lnTo>
                    <a:pt x="298691" y="33528"/>
                  </a:lnTo>
                  <a:lnTo>
                    <a:pt x="298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621279" y="5297424"/>
              <a:ext cx="768096" cy="1994915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3174491" y="739597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1" y="33528"/>
                  </a:moveTo>
                  <a:lnTo>
                    <a:pt x="0" y="33528"/>
                  </a:lnTo>
                  <a:lnTo>
                    <a:pt x="0" y="0"/>
                  </a:lnTo>
                  <a:lnTo>
                    <a:pt x="35051" y="0"/>
                  </a:lnTo>
                  <a:lnTo>
                    <a:pt x="35051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5" name="object 255"/>
          <p:cNvGrpSpPr/>
          <p:nvPr/>
        </p:nvGrpSpPr>
        <p:grpSpPr>
          <a:xfrm>
            <a:off x="2174746" y="2794001"/>
            <a:ext cx="1637030" cy="2301240"/>
            <a:chOff x="2174747" y="2794000"/>
            <a:chExt cx="1637030" cy="2301240"/>
          </a:xfrm>
        </p:grpSpPr>
        <p:sp>
          <p:nvSpPr>
            <p:cNvPr id="256" name="object 256"/>
            <p:cNvSpPr/>
            <p:nvPr/>
          </p:nvSpPr>
          <p:spPr>
            <a:xfrm>
              <a:off x="2179320" y="2798064"/>
              <a:ext cx="1629410" cy="2292350"/>
            </a:xfrm>
            <a:custGeom>
              <a:avLst/>
              <a:gdLst/>
              <a:ahLst/>
              <a:cxnLst/>
              <a:rect l="l" t="t" r="r" b="b"/>
              <a:pathLst>
                <a:path w="1629410" h="2292350">
                  <a:moveTo>
                    <a:pt x="1629155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1629155" y="0"/>
                  </a:lnTo>
                  <a:lnTo>
                    <a:pt x="1629155" y="2292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174735" y="2794012"/>
              <a:ext cx="1637030" cy="2301240"/>
            </a:xfrm>
            <a:custGeom>
              <a:avLst/>
              <a:gdLst/>
              <a:ahLst/>
              <a:cxnLst/>
              <a:rect l="l" t="t" r="r" b="b"/>
              <a:pathLst>
                <a:path w="1637029" h="2301240">
                  <a:moveTo>
                    <a:pt x="1636776" y="0"/>
                  </a:moveTo>
                  <a:lnTo>
                    <a:pt x="1627632" y="0"/>
                  </a:lnTo>
                  <a:lnTo>
                    <a:pt x="1627632" y="10160"/>
                  </a:lnTo>
                  <a:lnTo>
                    <a:pt x="1627632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1627632" y="10160"/>
                  </a:lnTo>
                  <a:lnTo>
                    <a:pt x="162763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6160"/>
                  </a:lnTo>
                  <a:lnTo>
                    <a:pt x="0" y="2301240"/>
                  </a:lnTo>
                  <a:lnTo>
                    <a:pt x="1632204" y="2301240"/>
                  </a:lnTo>
                  <a:lnTo>
                    <a:pt x="1632204" y="2300732"/>
                  </a:lnTo>
                  <a:lnTo>
                    <a:pt x="1636776" y="2300732"/>
                  </a:lnTo>
                  <a:lnTo>
                    <a:pt x="1636776" y="2290064"/>
                  </a:lnTo>
                  <a:lnTo>
                    <a:pt x="1632204" y="2290064"/>
                  </a:lnTo>
                  <a:lnTo>
                    <a:pt x="1632204" y="2289810"/>
                  </a:lnTo>
                  <a:lnTo>
                    <a:pt x="1636776" y="2289810"/>
                  </a:lnTo>
                  <a:lnTo>
                    <a:pt x="1636776" y="10160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235695" y="5041391"/>
              <a:ext cx="734695" cy="47625"/>
            </a:xfrm>
            <a:custGeom>
              <a:avLst/>
              <a:gdLst/>
              <a:ahLst/>
              <a:cxnLst/>
              <a:rect l="l" t="t" r="r" b="b"/>
              <a:pathLst>
                <a:path w="734694" h="47625">
                  <a:moveTo>
                    <a:pt x="73152" y="0"/>
                  </a:moveTo>
                  <a:lnTo>
                    <a:pt x="71628" y="0"/>
                  </a:lnTo>
                  <a:lnTo>
                    <a:pt x="71628" y="3048"/>
                  </a:lnTo>
                  <a:lnTo>
                    <a:pt x="71628" y="44196"/>
                  </a:lnTo>
                  <a:lnTo>
                    <a:pt x="1524" y="44196"/>
                  </a:lnTo>
                  <a:lnTo>
                    <a:pt x="1524" y="3048"/>
                  </a:lnTo>
                  <a:lnTo>
                    <a:pt x="71628" y="3048"/>
                  </a:lnTo>
                  <a:lnTo>
                    <a:pt x="71628" y="0"/>
                  </a:lnTo>
                  <a:lnTo>
                    <a:pt x="0" y="0"/>
                  </a:lnTo>
                  <a:lnTo>
                    <a:pt x="0" y="47244"/>
                  </a:lnTo>
                  <a:lnTo>
                    <a:pt x="73152" y="47244"/>
                  </a:lnTo>
                  <a:lnTo>
                    <a:pt x="73152" y="44196"/>
                  </a:lnTo>
                  <a:lnTo>
                    <a:pt x="73152" y="3048"/>
                  </a:lnTo>
                  <a:lnTo>
                    <a:pt x="73152" y="0"/>
                  </a:lnTo>
                  <a:close/>
                </a:path>
                <a:path w="734694" h="47625">
                  <a:moveTo>
                    <a:pt x="205752" y="0"/>
                  </a:moveTo>
                  <a:lnTo>
                    <a:pt x="204228" y="0"/>
                  </a:lnTo>
                  <a:lnTo>
                    <a:pt x="204228" y="3048"/>
                  </a:lnTo>
                  <a:lnTo>
                    <a:pt x="204228" y="44196"/>
                  </a:lnTo>
                  <a:lnTo>
                    <a:pt x="134124" y="44196"/>
                  </a:lnTo>
                  <a:lnTo>
                    <a:pt x="134124" y="3048"/>
                  </a:lnTo>
                  <a:lnTo>
                    <a:pt x="204228" y="3048"/>
                  </a:lnTo>
                  <a:lnTo>
                    <a:pt x="204228" y="0"/>
                  </a:lnTo>
                  <a:lnTo>
                    <a:pt x="132600" y="0"/>
                  </a:lnTo>
                  <a:lnTo>
                    <a:pt x="132600" y="47244"/>
                  </a:lnTo>
                  <a:lnTo>
                    <a:pt x="205752" y="47244"/>
                  </a:lnTo>
                  <a:lnTo>
                    <a:pt x="205752" y="44196"/>
                  </a:lnTo>
                  <a:lnTo>
                    <a:pt x="205752" y="3048"/>
                  </a:lnTo>
                  <a:lnTo>
                    <a:pt x="205752" y="0"/>
                  </a:lnTo>
                  <a:close/>
                </a:path>
                <a:path w="734694" h="47625">
                  <a:moveTo>
                    <a:pt x="469404" y="0"/>
                  </a:moveTo>
                  <a:lnTo>
                    <a:pt x="467868" y="0"/>
                  </a:lnTo>
                  <a:lnTo>
                    <a:pt x="467868" y="3048"/>
                  </a:lnTo>
                  <a:lnTo>
                    <a:pt x="467868" y="44196"/>
                  </a:lnTo>
                  <a:lnTo>
                    <a:pt x="397764" y="44196"/>
                  </a:lnTo>
                  <a:lnTo>
                    <a:pt x="397764" y="3048"/>
                  </a:lnTo>
                  <a:lnTo>
                    <a:pt x="467868" y="3048"/>
                  </a:lnTo>
                  <a:lnTo>
                    <a:pt x="467868" y="0"/>
                  </a:lnTo>
                  <a:lnTo>
                    <a:pt x="396240" y="0"/>
                  </a:lnTo>
                  <a:lnTo>
                    <a:pt x="396240" y="47244"/>
                  </a:lnTo>
                  <a:lnTo>
                    <a:pt x="469404" y="47244"/>
                  </a:lnTo>
                  <a:lnTo>
                    <a:pt x="469404" y="44196"/>
                  </a:lnTo>
                  <a:lnTo>
                    <a:pt x="469404" y="3048"/>
                  </a:lnTo>
                  <a:lnTo>
                    <a:pt x="469404" y="0"/>
                  </a:lnTo>
                  <a:close/>
                </a:path>
                <a:path w="734694" h="47625">
                  <a:moveTo>
                    <a:pt x="601992" y="0"/>
                  </a:moveTo>
                  <a:lnTo>
                    <a:pt x="600468" y="0"/>
                  </a:lnTo>
                  <a:lnTo>
                    <a:pt x="600468" y="3048"/>
                  </a:lnTo>
                  <a:lnTo>
                    <a:pt x="600468" y="44196"/>
                  </a:lnTo>
                  <a:lnTo>
                    <a:pt x="530364" y="44196"/>
                  </a:lnTo>
                  <a:lnTo>
                    <a:pt x="530364" y="3048"/>
                  </a:lnTo>
                  <a:lnTo>
                    <a:pt x="600468" y="3048"/>
                  </a:lnTo>
                  <a:lnTo>
                    <a:pt x="600468" y="0"/>
                  </a:lnTo>
                  <a:lnTo>
                    <a:pt x="528840" y="0"/>
                  </a:lnTo>
                  <a:lnTo>
                    <a:pt x="528840" y="47244"/>
                  </a:lnTo>
                  <a:lnTo>
                    <a:pt x="601992" y="47244"/>
                  </a:lnTo>
                  <a:lnTo>
                    <a:pt x="601992" y="44196"/>
                  </a:lnTo>
                  <a:lnTo>
                    <a:pt x="601992" y="3048"/>
                  </a:lnTo>
                  <a:lnTo>
                    <a:pt x="601992" y="0"/>
                  </a:lnTo>
                  <a:close/>
                </a:path>
                <a:path w="734694" h="47625">
                  <a:moveTo>
                    <a:pt x="734568" y="0"/>
                  </a:moveTo>
                  <a:lnTo>
                    <a:pt x="731520" y="0"/>
                  </a:lnTo>
                  <a:lnTo>
                    <a:pt x="731520" y="3048"/>
                  </a:lnTo>
                  <a:lnTo>
                    <a:pt x="731520" y="44196"/>
                  </a:lnTo>
                  <a:lnTo>
                    <a:pt x="662940" y="44196"/>
                  </a:lnTo>
                  <a:lnTo>
                    <a:pt x="662940" y="3048"/>
                  </a:lnTo>
                  <a:lnTo>
                    <a:pt x="731520" y="3048"/>
                  </a:lnTo>
                  <a:lnTo>
                    <a:pt x="731520" y="0"/>
                  </a:lnTo>
                  <a:lnTo>
                    <a:pt x="659892" y="0"/>
                  </a:lnTo>
                  <a:lnTo>
                    <a:pt x="659892" y="47244"/>
                  </a:lnTo>
                  <a:lnTo>
                    <a:pt x="734568" y="47244"/>
                  </a:lnTo>
                  <a:lnTo>
                    <a:pt x="734568" y="44196"/>
                  </a:lnTo>
                  <a:lnTo>
                    <a:pt x="734568" y="3048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225039" y="2811779"/>
              <a:ext cx="1560576" cy="2132075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3160763" y="5041391"/>
              <a:ext cx="337185" cy="47625"/>
            </a:xfrm>
            <a:custGeom>
              <a:avLst/>
              <a:gdLst/>
              <a:ahLst/>
              <a:cxnLst/>
              <a:rect l="l" t="t" r="r" b="b"/>
              <a:pathLst>
                <a:path w="337185" h="47625">
                  <a:moveTo>
                    <a:pt x="73152" y="0"/>
                  </a:moveTo>
                  <a:lnTo>
                    <a:pt x="71628" y="0"/>
                  </a:lnTo>
                  <a:lnTo>
                    <a:pt x="71628" y="3048"/>
                  </a:lnTo>
                  <a:lnTo>
                    <a:pt x="71628" y="44196"/>
                  </a:lnTo>
                  <a:lnTo>
                    <a:pt x="1524" y="44196"/>
                  </a:lnTo>
                  <a:lnTo>
                    <a:pt x="1524" y="3048"/>
                  </a:lnTo>
                  <a:lnTo>
                    <a:pt x="71628" y="3048"/>
                  </a:lnTo>
                  <a:lnTo>
                    <a:pt x="71628" y="0"/>
                  </a:lnTo>
                  <a:lnTo>
                    <a:pt x="0" y="0"/>
                  </a:lnTo>
                  <a:lnTo>
                    <a:pt x="0" y="47244"/>
                  </a:lnTo>
                  <a:lnTo>
                    <a:pt x="73152" y="47244"/>
                  </a:lnTo>
                  <a:lnTo>
                    <a:pt x="73152" y="44196"/>
                  </a:lnTo>
                  <a:lnTo>
                    <a:pt x="73152" y="3048"/>
                  </a:lnTo>
                  <a:lnTo>
                    <a:pt x="73152" y="0"/>
                  </a:lnTo>
                  <a:close/>
                </a:path>
                <a:path w="337185" h="47625">
                  <a:moveTo>
                    <a:pt x="336816" y="0"/>
                  </a:moveTo>
                  <a:lnTo>
                    <a:pt x="335292" y="0"/>
                  </a:lnTo>
                  <a:lnTo>
                    <a:pt x="335292" y="3048"/>
                  </a:lnTo>
                  <a:lnTo>
                    <a:pt x="335292" y="44196"/>
                  </a:lnTo>
                  <a:lnTo>
                    <a:pt x="265188" y="44196"/>
                  </a:lnTo>
                  <a:lnTo>
                    <a:pt x="265188" y="3048"/>
                  </a:lnTo>
                  <a:lnTo>
                    <a:pt x="335292" y="3048"/>
                  </a:lnTo>
                  <a:lnTo>
                    <a:pt x="335292" y="0"/>
                  </a:lnTo>
                  <a:lnTo>
                    <a:pt x="263664" y="0"/>
                  </a:lnTo>
                  <a:lnTo>
                    <a:pt x="263664" y="47244"/>
                  </a:lnTo>
                  <a:lnTo>
                    <a:pt x="336816" y="47244"/>
                  </a:lnTo>
                  <a:lnTo>
                    <a:pt x="336816" y="44196"/>
                  </a:lnTo>
                  <a:lnTo>
                    <a:pt x="336816" y="3048"/>
                  </a:lnTo>
                  <a:lnTo>
                    <a:pt x="336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131" y="0"/>
            <a:ext cx="5659120" cy="10058400"/>
            <a:chOff x="1056132" y="0"/>
            <a:chExt cx="5659120" cy="10058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656" y="0"/>
              <a:ext cx="5657088" cy="5410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656" y="3733800"/>
              <a:ext cx="1546860" cy="6324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655" y="4229100"/>
              <a:ext cx="403860" cy="15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055" y="4267200"/>
              <a:ext cx="161544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308" y="3886200"/>
              <a:ext cx="902208" cy="419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656" y="3835400"/>
              <a:ext cx="531876" cy="431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656" y="3735832"/>
              <a:ext cx="1546860" cy="1549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56132" y="3778763"/>
              <a:ext cx="1477010" cy="6280150"/>
            </a:xfrm>
            <a:custGeom>
              <a:avLst/>
              <a:gdLst/>
              <a:ahLst/>
              <a:cxnLst/>
              <a:rect l="l" t="t" r="r" b="b"/>
              <a:pathLst>
                <a:path w="1477010" h="6280150">
                  <a:moveTo>
                    <a:pt x="1476756" y="6279636"/>
                  </a:moveTo>
                  <a:lnTo>
                    <a:pt x="0" y="6279636"/>
                  </a:lnTo>
                  <a:lnTo>
                    <a:pt x="0" y="0"/>
                  </a:lnTo>
                  <a:lnTo>
                    <a:pt x="1476756" y="369564"/>
                  </a:lnTo>
                  <a:lnTo>
                    <a:pt x="1476756" y="6279636"/>
                  </a:lnTo>
                  <a:close/>
                </a:path>
              </a:pathLst>
            </a:custGeom>
            <a:solidFill>
              <a:srgbClr val="B3C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0424" y="9544811"/>
              <a:ext cx="347980" cy="410209"/>
            </a:xfrm>
            <a:custGeom>
              <a:avLst/>
              <a:gdLst/>
              <a:ahLst/>
              <a:cxnLst/>
              <a:rect l="l" t="t" r="r" b="b"/>
              <a:pathLst>
                <a:path w="347980" h="410209">
                  <a:moveTo>
                    <a:pt x="347472" y="409955"/>
                  </a:moveTo>
                  <a:lnTo>
                    <a:pt x="0" y="409955"/>
                  </a:lnTo>
                  <a:lnTo>
                    <a:pt x="0" y="173735"/>
                  </a:lnTo>
                  <a:lnTo>
                    <a:pt x="173735" y="0"/>
                  </a:lnTo>
                  <a:lnTo>
                    <a:pt x="347472" y="173735"/>
                  </a:lnTo>
                  <a:lnTo>
                    <a:pt x="347472" y="409955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2052" y="9717023"/>
              <a:ext cx="227076" cy="15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27375" y="7752588"/>
              <a:ext cx="349250" cy="1920239"/>
            </a:xfrm>
            <a:custGeom>
              <a:avLst/>
              <a:gdLst/>
              <a:ahLst/>
              <a:cxnLst/>
              <a:rect l="l" t="t" r="r" b="b"/>
              <a:pathLst>
                <a:path w="349250" h="1920240">
                  <a:moveTo>
                    <a:pt x="348996" y="1920240"/>
                  </a:moveTo>
                  <a:lnTo>
                    <a:pt x="173735" y="1744980"/>
                  </a:lnTo>
                  <a:lnTo>
                    <a:pt x="0" y="1920240"/>
                  </a:lnTo>
                  <a:lnTo>
                    <a:pt x="0" y="173735"/>
                  </a:lnTo>
                  <a:lnTo>
                    <a:pt x="173735" y="0"/>
                  </a:lnTo>
                  <a:lnTo>
                    <a:pt x="348996" y="173735"/>
                  </a:lnTo>
                  <a:lnTo>
                    <a:pt x="348996" y="1920240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8627" y="9311640"/>
              <a:ext cx="141732" cy="96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8689" y="9185147"/>
              <a:ext cx="143194" cy="1036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9066276"/>
              <a:ext cx="141731" cy="975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8628" y="8936735"/>
              <a:ext cx="143256" cy="1021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38615" y="8305800"/>
              <a:ext cx="143510" cy="564515"/>
            </a:xfrm>
            <a:custGeom>
              <a:avLst/>
              <a:gdLst/>
              <a:ahLst/>
              <a:cxnLst/>
              <a:rect l="l" t="t" r="r" b="b"/>
              <a:pathLst>
                <a:path w="143510" h="564515">
                  <a:moveTo>
                    <a:pt x="141732" y="3048"/>
                  </a:moveTo>
                  <a:lnTo>
                    <a:pt x="100584" y="0"/>
                  </a:lnTo>
                  <a:lnTo>
                    <a:pt x="100584" y="13716"/>
                  </a:lnTo>
                  <a:lnTo>
                    <a:pt x="103632" y="15240"/>
                  </a:lnTo>
                  <a:lnTo>
                    <a:pt x="108204" y="16764"/>
                  </a:lnTo>
                  <a:lnTo>
                    <a:pt x="111252" y="16764"/>
                  </a:lnTo>
                  <a:lnTo>
                    <a:pt x="115824" y="18288"/>
                  </a:lnTo>
                  <a:lnTo>
                    <a:pt x="121920" y="21336"/>
                  </a:lnTo>
                  <a:lnTo>
                    <a:pt x="128016" y="27432"/>
                  </a:lnTo>
                  <a:lnTo>
                    <a:pt x="128016" y="30480"/>
                  </a:lnTo>
                  <a:lnTo>
                    <a:pt x="129540" y="33528"/>
                  </a:lnTo>
                  <a:lnTo>
                    <a:pt x="129540" y="57912"/>
                  </a:lnTo>
                  <a:lnTo>
                    <a:pt x="18288" y="57912"/>
                  </a:lnTo>
                  <a:lnTo>
                    <a:pt x="16764" y="56388"/>
                  </a:lnTo>
                  <a:lnTo>
                    <a:pt x="13716" y="56388"/>
                  </a:lnTo>
                  <a:lnTo>
                    <a:pt x="10668" y="53340"/>
                  </a:lnTo>
                  <a:lnTo>
                    <a:pt x="10668" y="51816"/>
                  </a:lnTo>
                  <a:lnTo>
                    <a:pt x="9144" y="50292"/>
                  </a:lnTo>
                  <a:lnTo>
                    <a:pt x="9144" y="48768"/>
                  </a:lnTo>
                  <a:lnTo>
                    <a:pt x="7620" y="45720"/>
                  </a:lnTo>
                  <a:lnTo>
                    <a:pt x="1524" y="45720"/>
                  </a:lnTo>
                  <a:lnTo>
                    <a:pt x="1524" y="100584"/>
                  </a:lnTo>
                  <a:lnTo>
                    <a:pt x="7620" y="100584"/>
                  </a:lnTo>
                  <a:lnTo>
                    <a:pt x="9144" y="97536"/>
                  </a:lnTo>
                  <a:lnTo>
                    <a:pt x="9144" y="96012"/>
                  </a:lnTo>
                  <a:lnTo>
                    <a:pt x="10668" y="94488"/>
                  </a:lnTo>
                  <a:lnTo>
                    <a:pt x="10668" y="92964"/>
                  </a:lnTo>
                  <a:lnTo>
                    <a:pt x="12192" y="91440"/>
                  </a:lnTo>
                  <a:lnTo>
                    <a:pt x="13716" y="91440"/>
                  </a:lnTo>
                  <a:lnTo>
                    <a:pt x="15240" y="89916"/>
                  </a:lnTo>
                  <a:lnTo>
                    <a:pt x="128016" y="89916"/>
                  </a:lnTo>
                  <a:lnTo>
                    <a:pt x="129540" y="91440"/>
                  </a:lnTo>
                  <a:lnTo>
                    <a:pt x="131064" y="91440"/>
                  </a:lnTo>
                  <a:lnTo>
                    <a:pt x="131064" y="92964"/>
                  </a:lnTo>
                  <a:lnTo>
                    <a:pt x="132588" y="94488"/>
                  </a:lnTo>
                  <a:lnTo>
                    <a:pt x="132588" y="96012"/>
                  </a:lnTo>
                  <a:lnTo>
                    <a:pt x="134112" y="97536"/>
                  </a:lnTo>
                  <a:lnTo>
                    <a:pt x="134112" y="100584"/>
                  </a:lnTo>
                  <a:lnTo>
                    <a:pt x="141732" y="100584"/>
                  </a:lnTo>
                  <a:lnTo>
                    <a:pt x="141732" y="3048"/>
                  </a:lnTo>
                  <a:close/>
                </a:path>
                <a:path w="143510" h="564515">
                  <a:moveTo>
                    <a:pt x="141744" y="164592"/>
                  </a:moveTo>
                  <a:lnTo>
                    <a:pt x="24396" y="124968"/>
                  </a:lnTo>
                  <a:lnTo>
                    <a:pt x="19824" y="121920"/>
                  </a:lnTo>
                  <a:lnTo>
                    <a:pt x="16776" y="121920"/>
                  </a:lnTo>
                  <a:lnTo>
                    <a:pt x="13728" y="120396"/>
                  </a:lnTo>
                  <a:lnTo>
                    <a:pt x="12204" y="118872"/>
                  </a:lnTo>
                  <a:lnTo>
                    <a:pt x="10680" y="115824"/>
                  </a:lnTo>
                  <a:lnTo>
                    <a:pt x="9156" y="114300"/>
                  </a:lnTo>
                  <a:lnTo>
                    <a:pt x="9156" y="112776"/>
                  </a:lnTo>
                  <a:lnTo>
                    <a:pt x="7632" y="109728"/>
                  </a:lnTo>
                  <a:lnTo>
                    <a:pt x="1536" y="109728"/>
                  </a:lnTo>
                  <a:lnTo>
                    <a:pt x="1536" y="152400"/>
                  </a:lnTo>
                  <a:lnTo>
                    <a:pt x="7632" y="152400"/>
                  </a:lnTo>
                  <a:lnTo>
                    <a:pt x="9156" y="149352"/>
                  </a:lnTo>
                  <a:lnTo>
                    <a:pt x="9156" y="146304"/>
                  </a:lnTo>
                  <a:lnTo>
                    <a:pt x="12204" y="143256"/>
                  </a:lnTo>
                  <a:lnTo>
                    <a:pt x="27444" y="143256"/>
                  </a:lnTo>
                  <a:lnTo>
                    <a:pt x="30492" y="144780"/>
                  </a:lnTo>
                  <a:lnTo>
                    <a:pt x="33540" y="144780"/>
                  </a:lnTo>
                  <a:lnTo>
                    <a:pt x="36588" y="146304"/>
                  </a:lnTo>
                  <a:lnTo>
                    <a:pt x="106692" y="167640"/>
                  </a:lnTo>
                  <a:lnTo>
                    <a:pt x="1536" y="192024"/>
                  </a:lnTo>
                  <a:lnTo>
                    <a:pt x="1536" y="214884"/>
                  </a:lnTo>
                  <a:lnTo>
                    <a:pt x="106692" y="243840"/>
                  </a:lnTo>
                  <a:lnTo>
                    <a:pt x="35064" y="262128"/>
                  </a:lnTo>
                  <a:lnTo>
                    <a:pt x="27444" y="263652"/>
                  </a:lnTo>
                  <a:lnTo>
                    <a:pt x="21348" y="265176"/>
                  </a:lnTo>
                  <a:lnTo>
                    <a:pt x="15252" y="265176"/>
                  </a:lnTo>
                  <a:lnTo>
                    <a:pt x="12204" y="263652"/>
                  </a:lnTo>
                  <a:lnTo>
                    <a:pt x="9156" y="260604"/>
                  </a:lnTo>
                  <a:lnTo>
                    <a:pt x="9156" y="257556"/>
                  </a:lnTo>
                  <a:lnTo>
                    <a:pt x="7632" y="254508"/>
                  </a:lnTo>
                  <a:lnTo>
                    <a:pt x="1536" y="254508"/>
                  </a:lnTo>
                  <a:lnTo>
                    <a:pt x="1536" y="309372"/>
                  </a:lnTo>
                  <a:lnTo>
                    <a:pt x="7632" y="309372"/>
                  </a:lnTo>
                  <a:lnTo>
                    <a:pt x="9156" y="307848"/>
                  </a:lnTo>
                  <a:lnTo>
                    <a:pt x="9156" y="306324"/>
                  </a:lnTo>
                  <a:lnTo>
                    <a:pt x="15252" y="300228"/>
                  </a:lnTo>
                  <a:lnTo>
                    <a:pt x="18300" y="298704"/>
                  </a:lnTo>
                  <a:lnTo>
                    <a:pt x="21348" y="298704"/>
                  </a:lnTo>
                  <a:lnTo>
                    <a:pt x="27444" y="297180"/>
                  </a:lnTo>
                  <a:lnTo>
                    <a:pt x="141744" y="265176"/>
                  </a:lnTo>
                  <a:lnTo>
                    <a:pt x="141744" y="239268"/>
                  </a:lnTo>
                  <a:lnTo>
                    <a:pt x="45732" y="211836"/>
                  </a:lnTo>
                  <a:lnTo>
                    <a:pt x="141744" y="188976"/>
                  </a:lnTo>
                  <a:lnTo>
                    <a:pt x="141744" y="164592"/>
                  </a:lnTo>
                  <a:close/>
                </a:path>
                <a:path w="143510" h="564515">
                  <a:moveTo>
                    <a:pt x="143256" y="489216"/>
                  </a:moveTo>
                  <a:lnTo>
                    <a:pt x="141732" y="483120"/>
                  </a:lnTo>
                  <a:lnTo>
                    <a:pt x="141732" y="477024"/>
                  </a:lnTo>
                  <a:lnTo>
                    <a:pt x="138684" y="461784"/>
                  </a:lnTo>
                  <a:lnTo>
                    <a:pt x="106680" y="461784"/>
                  </a:lnTo>
                  <a:lnTo>
                    <a:pt x="106680" y="477024"/>
                  </a:lnTo>
                  <a:lnTo>
                    <a:pt x="112776" y="478548"/>
                  </a:lnTo>
                  <a:lnTo>
                    <a:pt x="117348" y="480072"/>
                  </a:lnTo>
                  <a:lnTo>
                    <a:pt x="120396" y="481596"/>
                  </a:lnTo>
                  <a:lnTo>
                    <a:pt x="124968" y="483120"/>
                  </a:lnTo>
                  <a:lnTo>
                    <a:pt x="128016" y="489216"/>
                  </a:lnTo>
                  <a:lnTo>
                    <a:pt x="131064" y="492264"/>
                  </a:lnTo>
                  <a:lnTo>
                    <a:pt x="131064" y="501408"/>
                  </a:lnTo>
                  <a:lnTo>
                    <a:pt x="98488" y="528840"/>
                  </a:lnTo>
                  <a:lnTo>
                    <a:pt x="73152" y="530364"/>
                  </a:lnTo>
                  <a:lnTo>
                    <a:pt x="59156" y="530021"/>
                  </a:lnTo>
                  <a:lnTo>
                    <a:pt x="20561" y="517855"/>
                  </a:lnTo>
                  <a:lnTo>
                    <a:pt x="12192" y="498360"/>
                  </a:lnTo>
                  <a:lnTo>
                    <a:pt x="12192" y="492264"/>
                  </a:lnTo>
                  <a:lnTo>
                    <a:pt x="13716" y="487692"/>
                  </a:lnTo>
                  <a:lnTo>
                    <a:pt x="21336" y="480072"/>
                  </a:lnTo>
                  <a:lnTo>
                    <a:pt x="25908" y="478548"/>
                  </a:lnTo>
                  <a:lnTo>
                    <a:pt x="35052" y="477024"/>
                  </a:lnTo>
                  <a:lnTo>
                    <a:pt x="35052" y="461784"/>
                  </a:lnTo>
                  <a:lnTo>
                    <a:pt x="4572" y="461784"/>
                  </a:lnTo>
                  <a:lnTo>
                    <a:pt x="1524" y="473976"/>
                  </a:lnTo>
                  <a:lnTo>
                    <a:pt x="1524" y="480072"/>
                  </a:lnTo>
                  <a:lnTo>
                    <a:pt x="0" y="486168"/>
                  </a:lnTo>
                  <a:lnTo>
                    <a:pt x="0" y="498360"/>
                  </a:lnTo>
                  <a:lnTo>
                    <a:pt x="571" y="508330"/>
                  </a:lnTo>
                  <a:lnTo>
                    <a:pt x="19621" y="547128"/>
                  </a:lnTo>
                  <a:lnTo>
                    <a:pt x="62255" y="563333"/>
                  </a:lnTo>
                  <a:lnTo>
                    <a:pt x="73152" y="563892"/>
                  </a:lnTo>
                  <a:lnTo>
                    <a:pt x="84277" y="563359"/>
                  </a:lnTo>
                  <a:lnTo>
                    <a:pt x="125920" y="549033"/>
                  </a:lnTo>
                  <a:lnTo>
                    <a:pt x="142709" y="512902"/>
                  </a:lnTo>
                  <a:lnTo>
                    <a:pt x="143256" y="502932"/>
                  </a:lnTo>
                  <a:lnTo>
                    <a:pt x="143256" y="489216"/>
                  </a:lnTo>
                  <a:close/>
                </a:path>
                <a:path w="143510" h="564515">
                  <a:moveTo>
                    <a:pt x="143256" y="384048"/>
                  </a:moveTo>
                  <a:lnTo>
                    <a:pt x="136855" y="353568"/>
                  </a:lnTo>
                  <a:lnTo>
                    <a:pt x="135636" y="350520"/>
                  </a:lnTo>
                  <a:lnTo>
                    <a:pt x="131064" y="344424"/>
                  </a:lnTo>
                  <a:lnTo>
                    <a:pt x="131064" y="376428"/>
                  </a:lnTo>
                  <a:lnTo>
                    <a:pt x="131064" y="382524"/>
                  </a:lnTo>
                  <a:lnTo>
                    <a:pt x="96393" y="410908"/>
                  </a:lnTo>
                  <a:lnTo>
                    <a:pt x="70104" y="413004"/>
                  </a:lnTo>
                  <a:lnTo>
                    <a:pt x="56134" y="412457"/>
                  </a:lnTo>
                  <a:lnTo>
                    <a:pt x="15621" y="396240"/>
                  </a:lnTo>
                  <a:lnTo>
                    <a:pt x="12192" y="382524"/>
                  </a:lnTo>
                  <a:lnTo>
                    <a:pt x="12192" y="376428"/>
                  </a:lnTo>
                  <a:lnTo>
                    <a:pt x="47015" y="355498"/>
                  </a:lnTo>
                  <a:lnTo>
                    <a:pt x="73152" y="353568"/>
                  </a:lnTo>
                  <a:lnTo>
                    <a:pt x="89916" y="353568"/>
                  </a:lnTo>
                  <a:lnTo>
                    <a:pt x="129540" y="371856"/>
                  </a:lnTo>
                  <a:lnTo>
                    <a:pt x="131064" y="376428"/>
                  </a:lnTo>
                  <a:lnTo>
                    <a:pt x="131064" y="344424"/>
                  </a:lnTo>
                  <a:lnTo>
                    <a:pt x="95618" y="322618"/>
                  </a:lnTo>
                  <a:lnTo>
                    <a:pt x="70104" y="320040"/>
                  </a:lnTo>
                  <a:lnTo>
                    <a:pt x="53848" y="321170"/>
                  </a:lnTo>
                  <a:lnTo>
                    <a:pt x="16764" y="336804"/>
                  </a:lnTo>
                  <a:lnTo>
                    <a:pt x="0" y="382524"/>
                  </a:lnTo>
                  <a:lnTo>
                    <a:pt x="558" y="391629"/>
                  </a:lnTo>
                  <a:lnTo>
                    <a:pt x="18859" y="428434"/>
                  </a:lnTo>
                  <a:lnTo>
                    <a:pt x="62039" y="444677"/>
                  </a:lnTo>
                  <a:lnTo>
                    <a:pt x="73152" y="445008"/>
                  </a:lnTo>
                  <a:lnTo>
                    <a:pt x="89395" y="444131"/>
                  </a:lnTo>
                  <a:lnTo>
                    <a:pt x="124968" y="429768"/>
                  </a:lnTo>
                  <a:lnTo>
                    <a:pt x="142113" y="398907"/>
                  </a:lnTo>
                  <a:lnTo>
                    <a:pt x="143256" y="384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2844" y="7834883"/>
              <a:ext cx="437388" cy="609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94076" y="7895844"/>
              <a:ext cx="579120" cy="21214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42844" y="7895844"/>
              <a:ext cx="437388" cy="21092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74848" y="7879080"/>
              <a:ext cx="347471" cy="20787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11423" y="8033004"/>
              <a:ext cx="300228" cy="18470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75660" y="7764780"/>
              <a:ext cx="891539" cy="22052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76159" y="5224271"/>
              <a:ext cx="788035" cy="4683760"/>
            </a:xfrm>
            <a:custGeom>
              <a:avLst/>
              <a:gdLst/>
              <a:ahLst/>
              <a:cxnLst/>
              <a:rect l="l" t="t" r="r" b="b"/>
              <a:pathLst>
                <a:path w="788035" h="4683759">
                  <a:moveTo>
                    <a:pt x="190500" y="606552"/>
                  </a:moveTo>
                  <a:lnTo>
                    <a:pt x="152400" y="606552"/>
                  </a:lnTo>
                  <a:lnTo>
                    <a:pt x="152400" y="781812"/>
                  </a:lnTo>
                  <a:lnTo>
                    <a:pt x="190500" y="781812"/>
                  </a:lnTo>
                  <a:lnTo>
                    <a:pt x="190500" y="606552"/>
                  </a:lnTo>
                  <a:close/>
                </a:path>
                <a:path w="788035" h="4683759">
                  <a:moveTo>
                    <a:pt x="281940" y="3532632"/>
                  </a:moveTo>
                  <a:lnTo>
                    <a:pt x="268224" y="3532632"/>
                  </a:lnTo>
                  <a:lnTo>
                    <a:pt x="268224" y="3538728"/>
                  </a:lnTo>
                  <a:lnTo>
                    <a:pt x="265176" y="3543300"/>
                  </a:lnTo>
                  <a:lnTo>
                    <a:pt x="263652" y="3546348"/>
                  </a:lnTo>
                  <a:lnTo>
                    <a:pt x="257556" y="3552444"/>
                  </a:lnTo>
                  <a:lnTo>
                    <a:pt x="248412" y="3555492"/>
                  </a:lnTo>
                  <a:lnTo>
                    <a:pt x="240792" y="3558540"/>
                  </a:lnTo>
                  <a:lnTo>
                    <a:pt x="231648" y="3561588"/>
                  </a:lnTo>
                  <a:lnTo>
                    <a:pt x="172212" y="3579025"/>
                  </a:lnTo>
                  <a:lnTo>
                    <a:pt x="172212" y="3642360"/>
                  </a:lnTo>
                  <a:lnTo>
                    <a:pt x="172212" y="3715512"/>
                  </a:lnTo>
                  <a:lnTo>
                    <a:pt x="57912" y="3674364"/>
                  </a:lnTo>
                  <a:lnTo>
                    <a:pt x="172212" y="3642360"/>
                  </a:lnTo>
                  <a:lnTo>
                    <a:pt x="172212" y="3579025"/>
                  </a:lnTo>
                  <a:lnTo>
                    <a:pt x="3048" y="3628644"/>
                  </a:lnTo>
                  <a:lnTo>
                    <a:pt x="3048" y="3683508"/>
                  </a:lnTo>
                  <a:lnTo>
                    <a:pt x="228600" y="3768852"/>
                  </a:lnTo>
                  <a:lnTo>
                    <a:pt x="239268" y="3771900"/>
                  </a:lnTo>
                  <a:lnTo>
                    <a:pt x="246888" y="3774948"/>
                  </a:lnTo>
                  <a:lnTo>
                    <a:pt x="256032" y="3781044"/>
                  </a:lnTo>
                  <a:lnTo>
                    <a:pt x="263652" y="3788664"/>
                  </a:lnTo>
                  <a:lnTo>
                    <a:pt x="266700" y="3793236"/>
                  </a:lnTo>
                  <a:lnTo>
                    <a:pt x="268224" y="3797808"/>
                  </a:lnTo>
                  <a:lnTo>
                    <a:pt x="268224" y="3802380"/>
                  </a:lnTo>
                  <a:lnTo>
                    <a:pt x="281940" y="3802380"/>
                  </a:lnTo>
                  <a:lnTo>
                    <a:pt x="281940" y="3735324"/>
                  </a:lnTo>
                  <a:lnTo>
                    <a:pt x="281940" y="3713988"/>
                  </a:lnTo>
                  <a:lnTo>
                    <a:pt x="268224" y="3713988"/>
                  </a:lnTo>
                  <a:lnTo>
                    <a:pt x="266852" y="3723754"/>
                  </a:lnTo>
                  <a:lnTo>
                    <a:pt x="262890" y="3730371"/>
                  </a:lnTo>
                  <a:lnTo>
                    <a:pt x="256654" y="3734143"/>
                  </a:lnTo>
                  <a:lnTo>
                    <a:pt x="248412" y="3735324"/>
                  </a:lnTo>
                  <a:lnTo>
                    <a:pt x="236220" y="3735324"/>
                  </a:lnTo>
                  <a:lnTo>
                    <a:pt x="227076" y="3732276"/>
                  </a:lnTo>
                  <a:lnTo>
                    <a:pt x="220980" y="3730752"/>
                  </a:lnTo>
                  <a:lnTo>
                    <a:pt x="216408" y="3729228"/>
                  </a:lnTo>
                  <a:lnTo>
                    <a:pt x="196596" y="3723132"/>
                  </a:lnTo>
                  <a:lnTo>
                    <a:pt x="196596" y="3715512"/>
                  </a:lnTo>
                  <a:lnTo>
                    <a:pt x="196596" y="3642360"/>
                  </a:lnTo>
                  <a:lnTo>
                    <a:pt x="196596" y="3636264"/>
                  </a:lnTo>
                  <a:lnTo>
                    <a:pt x="216408" y="3630168"/>
                  </a:lnTo>
                  <a:lnTo>
                    <a:pt x="231648" y="3627120"/>
                  </a:lnTo>
                  <a:lnTo>
                    <a:pt x="236220" y="3625596"/>
                  </a:lnTo>
                  <a:lnTo>
                    <a:pt x="240792" y="3625596"/>
                  </a:lnTo>
                  <a:lnTo>
                    <a:pt x="245364" y="3624072"/>
                  </a:lnTo>
                  <a:lnTo>
                    <a:pt x="256032" y="3624072"/>
                  </a:lnTo>
                  <a:lnTo>
                    <a:pt x="260604" y="3625596"/>
                  </a:lnTo>
                  <a:lnTo>
                    <a:pt x="263652" y="3630168"/>
                  </a:lnTo>
                  <a:lnTo>
                    <a:pt x="266700" y="3633216"/>
                  </a:lnTo>
                  <a:lnTo>
                    <a:pt x="268224" y="3637788"/>
                  </a:lnTo>
                  <a:lnTo>
                    <a:pt x="268224" y="3645408"/>
                  </a:lnTo>
                  <a:lnTo>
                    <a:pt x="281940" y="3645408"/>
                  </a:lnTo>
                  <a:lnTo>
                    <a:pt x="281940" y="3624072"/>
                  </a:lnTo>
                  <a:lnTo>
                    <a:pt x="281940" y="3532632"/>
                  </a:lnTo>
                  <a:close/>
                </a:path>
                <a:path w="788035" h="4683759">
                  <a:moveTo>
                    <a:pt x="281940" y="2761500"/>
                  </a:moveTo>
                  <a:lnTo>
                    <a:pt x="268224" y="2761500"/>
                  </a:lnTo>
                  <a:lnTo>
                    <a:pt x="268224" y="2767596"/>
                  </a:lnTo>
                  <a:lnTo>
                    <a:pt x="265176" y="2772168"/>
                  </a:lnTo>
                  <a:lnTo>
                    <a:pt x="263652" y="2775216"/>
                  </a:lnTo>
                  <a:lnTo>
                    <a:pt x="257556" y="2781312"/>
                  </a:lnTo>
                  <a:lnTo>
                    <a:pt x="252984" y="2782836"/>
                  </a:lnTo>
                  <a:lnTo>
                    <a:pt x="248412" y="2785884"/>
                  </a:lnTo>
                  <a:lnTo>
                    <a:pt x="240792" y="2787408"/>
                  </a:lnTo>
                  <a:lnTo>
                    <a:pt x="231648" y="2790456"/>
                  </a:lnTo>
                  <a:lnTo>
                    <a:pt x="172212" y="2807893"/>
                  </a:lnTo>
                  <a:lnTo>
                    <a:pt x="172212" y="2871228"/>
                  </a:lnTo>
                  <a:lnTo>
                    <a:pt x="172212" y="2944380"/>
                  </a:lnTo>
                  <a:lnTo>
                    <a:pt x="57912" y="2903232"/>
                  </a:lnTo>
                  <a:lnTo>
                    <a:pt x="172212" y="2871228"/>
                  </a:lnTo>
                  <a:lnTo>
                    <a:pt x="172212" y="2807893"/>
                  </a:lnTo>
                  <a:lnTo>
                    <a:pt x="3048" y="2857512"/>
                  </a:lnTo>
                  <a:lnTo>
                    <a:pt x="3048" y="2912376"/>
                  </a:lnTo>
                  <a:lnTo>
                    <a:pt x="228600" y="2997720"/>
                  </a:lnTo>
                  <a:lnTo>
                    <a:pt x="239268" y="3000768"/>
                  </a:lnTo>
                  <a:lnTo>
                    <a:pt x="246888" y="3003816"/>
                  </a:lnTo>
                  <a:lnTo>
                    <a:pt x="251460" y="3008388"/>
                  </a:lnTo>
                  <a:lnTo>
                    <a:pt x="260604" y="3014484"/>
                  </a:lnTo>
                  <a:lnTo>
                    <a:pt x="263652" y="3017532"/>
                  </a:lnTo>
                  <a:lnTo>
                    <a:pt x="266700" y="3022104"/>
                  </a:lnTo>
                  <a:lnTo>
                    <a:pt x="268224" y="3026676"/>
                  </a:lnTo>
                  <a:lnTo>
                    <a:pt x="268224" y="3031248"/>
                  </a:lnTo>
                  <a:lnTo>
                    <a:pt x="281940" y="3031248"/>
                  </a:lnTo>
                  <a:lnTo>
                    <a:pt x="281940" y="2965716"/>
                  </a:lnTo>
                  <a:lnTo>
                    <a:pt x="281940" y="2944380"/>
                  </a:lnTo>
                  <a:lnTo>
                    <a:pt x="268224" y="2944380"/>
                  </a:lnTo>
                  <a:lnTo>
                    <a:pt x="266852" y="2953499"/>
                  </a:lnTo>
                  <a:lnTo>
                    <a:pt x="262890" y="2960192"/>
                  </a:lnTo>
                  <a:lnTo>
                    <a:pt x="256654" y="2964307"/>
                  </a:lnTo>
                  <a:lnTo>
                    <a:pt x="248412" y="2965716"/>
                  </a:lnTo>
                  <a:lnTo>
                    <a:pt x="242316" y="2965716"/>
                  </a:lnTo>
                  <a:lnTo>
                    <a:pt x="236220" y="2964192"/>
                  </a:lnTo>
                  <a:lnTo>
                    <a:pt x="231648" y="2964192"/>
                  </a:lnTo>
                  <a:lnTo>
                    <a:pt x="227076" y="2962668"/>
                  </a:lnTo>
                  <a:lnTo>
                    <a:pt x="220980" y="2961144"/>
                  </a:lnTo>
                  <a:lnTo>
                    <a:pt x="216408" y="2958096"/>
                  </a:lnTo>
                  <a:lnTo>
                    <a:pt x="196596" y="2952000"/>
                  </a:lnTo>
                  <a:lnTo>
                    <a:pt x="196596" y="2944380"/>
                  </a:lnTo>
                  <a:lnTo>
                    <a:pt x="196596" y="2871228"/>
                  </a:lnTo>
                  <a:lnTo>
                    <a:pt x="196596" y="2865132"/>
                  </a:lnTo>
                  <a:lnTo>
                    <a:pt x="216408" y="2859036"/>
                  </a:lnTo>
                  <a:lnTo>
                    <a:pt x="231648" y="2855988"/>
                  </a:lnTo>
                  <a:lnTo>
                    <a:pt x="236220" y="2854464"/>
                  </a:lnTo>
                  <a:lnTo>
                    <a:pt x="240792" y="2854464"/>
                  </a:lnTo>
                  <a:lnTo>
                    <a:pt x="245364" y="2852940"/>
                  </a:lnTo>
                  <a:lnTo>
                    <a:pt x="256032" y="2852940"/>
                  </a:lnTo>
                  <a:lnTo>
                    <a:pt x="260604" y="2855988"/>
                  </a:lnTo>
                  <a:lnTo>
                    <a:pt x="266700" y="2862084"/>
                  </a:lnTo>
                  <a:lnTo>
                    <a:pt x="268224" y="2868180"/>
                  </a:lnTo>
                  <a:lnTo>
                    <a:pt x="268224" y="2874276"/>
                  </a:lnTo>
                  <a:lnTo>
                    <a:pt x="281940" y="2874276"/>
                  </a:lnTo>
                  <a:lnTo>
                    <a:pt x="281940" y="2852940"/>
                  </a:lnTo>
                  <a:lnTo>
                    <a:pt x="281940" y="2761500"/>
                  </a:lnTo>
                  <a:close/>
                </a:path>
                <a:path w="788035" h="4683759">
                  <a:moveTo>
                    <a:pt x="281940" y="1135380"/>
                  </a:moveTo>
                  <a:lnTo>
                    <a:pt x="268224" y="1135380"/>
                  </a:lnTo>
                  <a:lnTo>
                    <a:pt x="268224" y="1141476"/>
                  </a:lnTo>
                  <a:lnTo>
                    <a:pt x="265176" y="1146048"/>
                  </a:lnTo>
                  <a:lnTo>
                    <a:pt x="263652" y="1149096"/>
                  </a:lnTo>
                  <a:lnTo>
                    <a:pt x="257556" y="1155192"/>
                  </a:lnTo>
                  <a:lnTo>
                    <a:pt x="252984" y="1156716"/>
                  </a:lnTo>
                  <a:lnTo>
                    <a:pt x="248412" y="1159764"/>
                  </a:lnTo>
                  <a:lnTo>
                    <a:pt x="240792" y="1161288"/>
                  </a:lnTo>
                  <a:lnTo>
                    <a:pt x="231648" y="1164336"/>
                  </a:lnTo>
                  <a:lnTo>
                    <a:pt x="172212" y="1181773"/>
                  </a:lnTo>
                  <a:lnTo>
                    <a:pt x="172212" y="1245108"/>
                  </a:lnTo>
                  <a:lnTo>
                    <a:pt x="172212" y="1318260"/>
                  </a:lnTo>
                  <a:lnTo>
                    <a:pt x="57912" y="1277112"/>
                  </a:lnTo>
                  <a:lnTo>
                    <a:pt x="172212" y="1245108"/>
                  </a:lnTo>
                  <a:lnTo>
                    <a:pt x="172212" y="1181773"/>
                  </a:lnTo>
                  <a:lnTo>
                    <a:pt x="3048" y="1231392"/>
                  </a:lnTo>
                  <a:lnTo>
                    <a:pt x="3048" y="1286256"/>
                  </a:lnTo>
                  <a:lnTo>
                    <a:pt x="228600" y="1371600"/>
                  </a:lnTo>
                  <a:lnTo>
                    <a:pt x="239268" y="1374648"/>
                  </a:lnTo>
                  <a:lnTo>
                    <a:pt x="246888" y="1377696"/>
                  </a:lnTo>
                  <a:lnTo>
                    <a:pt x="251460" y="1382268"/>
                  </a:lnTo>
                  <a:lnTo>
                    <a:pt x="260604" y="1388364"/>
                  </a:lnTo>
                  <a:lnTo>
                    <a:pt x="263652" y="1391412"/>
                  </a:lnTo>
                  <a:lnTo>
                    <a:pt x="266700" y="1395984"/>
                  </a:lnTo>
                  <a:lnTo>
                    <a:pt x="268224" y="1400556"/>
                  </a:lnTo>
                  <a:lnTo>
                    <a:pt x="268224" y="1405128"/>
                  </a:lnTo>
                  <a:lnTo>
                    <a:pt x="281940" y="1405128"/>
                  </a:lnTo>
                  <a:lnTo>
                    <a:pt x="281940" y="1339596"/>
                  </a:lnTo>
                  <a:lnTo>
                    <a:pt x="281940" y="1318260"/>
                  </a:lnTo>
                  <a:lnTo>
                    <a:pt x="268224" y="1318260"/>
                  </a:lnTo>
                  <a:lnTo>
                    <a:pt x="266852" y="1327391"/>
                  </a:lnTo>
                  <a:lnTo>
                    <a:pt x="262890" y="1334071"/>
                  </a:lnTo>
                  <a:lnTo>
                    <a:pt x="256654" y="1338199"/>
                  </a:lnTo>
                  <a:lnTo>
                    <a:pt x="248412" y="1339596"/>
                  </a:lnTo>
                  <a:lnTo>
                    <a:pt x="242316" y="1339596"/>
                  </a:lnTo>
                  <a:lnTo>
                    <a:pt x="236220" y="1338072"/>
                  </a:lnTo>
                  <a:lnTo>
                    <a:pt x="231648" y="1336548"/>
                  </a:lnTo>
                  <a:lnTo>
                    <a:pt x="227076" y="1336548"/>
                  </a:lnTo>
                  <a:lnTo>
                    <a:pt x="220980" y="1335024"/>
                  </a:lnTo>
                  <a:lnTo>
                    <a:pt x="216408" y="1331976"/>
                  </a:lnTo>
                  <a:lnTo>
                    <a:pt x="196596" y="1325880"/>
                  </a:lnTo>
                  <a:lnTo>
                    <a:pt x="196596" y="1318260"/>
                  </a:lnTo>
                  <a:lnTo>
                    <a:pt x="196596" y="1245108"/>
                  </a:lnTo>
                  <a:lnTo>
                    <a:pt x="196596" y="1239012"/>
                  </a:lnTo>
                  <a:lnTo>
                    <a:pt x="216408" y="1232916"/>
                  </a:lnTo>
                  <a:lnTo>
                    <a:pt x="231648" y="1229868"/>
                  </a:lnTo>
                  <a:lnTo>
                    <a:pt x="236220" y="1228344"/>
                  </a:lnTo>
                  <a:lnTo>
                    <a:pt x="240792" y="1228344"/>
                  </a:lnTo>
                  <a:lnTo>
                    <a:pt x="245364" y="1226820"/>
                  </a:lnTo>
                  <a:lnTo>
                    <a:pt x="256032" y="1226820"/>
                  </a:lnTo>
                  <a:lnTo>
                    <a:pt x="260604" y="1229868"/>
                  </a:lnTo>
                  <a:lnTo>
                    <a:pt x="266700" y="1235964"/>
                  </a:lnTo>
                  <a:lnTo>
                    <a:pt x="268224" y="1242060"/>
                  </a:lnTo>
                  <a:lnTo>
                    <a:pt x="268224" y="1248156"/>
                  </a:lnTo>
                  <a:lnTo>
                    <a:pt x="281940" y="1248156"/>
                  </a:lnTo>
                  <a:lnTo>
                    <a:pt x="281940" y="1226820"/>
                  </a:lnTo>
                  <a:lnTo>
                    <a:pt x="281940" y="1135380"/>
                  </a:lnTo>
                  <a:close/>
                </a:path>
                <a:path w="788035" h="4683759">
                  <a:moveTo>
                    <a:pt x="281952" y="3820680"/>
                  </a:moveTo>
                  <a:lnTo>
                    <a:pt x="268236" y="3820680"/>
                  </a:lnTo>
                  <a:lnTo>
                    <a:pt x="266712" y="3828300"/>
                  </a:lnTo>
                  <a:lnTo>
                    <a:pt x="265188" y="3832872"/>
                  </a:lnTo>
                  <a:lnTo>
                    <a:pt x="259092" y="3838968"/>
                  </a:lnTo>
                  <a:lnTo>
                    <a:pt x="256044" y="3840492"/>
                  </a:lnTo>
                  <a:lnTo>
                    <a:pt x="252996" y="3840492"/>
                  </a:lnTo>
                  <a:lnTo>
                    <a:pt x="248424" y="3842016"/>
                  </a:lnTo>
                  <a:lnTo>
                    <a:pt x="54876" y="3842016"/>
                  </a:lnTo>
                  <a:lnTo>
                    <a:pt x="35064" y="3842016"/>
                  </a:lnTo>
                  <a:lnTo>
                    <a:pt x="28968" y="3838968"/>
                  </a:lnTo>
                  <a:lnTo>
                    <a:pt x="27444" y="3838968"/>
                  </a:lnTo>
                  <a:lnTo>
                    <a:pt x="22872" y="3834396"/>
                  </a:lnTo>
                  <a:lnTo>
                    <a:pt x="21348" y="3831348"/>
                  </a:lnTo>
                  <a:lnTo>
                    <a:pt x="19824" y="3826776"/>
                  </a:lnTo>
                  <a:lnTo>
                    <a:pt x="16776" y="3820680"/>
                  </a:lnTo>
                  <a:lnTo>
                    <a:pt x="3060" y="3820680"/>
                  </a:lnTo>
                  <a:lnTo>
                    <a:pt x="3060" y="3927360"/>
                  </a:lnTo>
                  <a:lnTo>
                    <a:pt x="16776" y="3927360"/>
                  </a:lnTo>
                  <a:lnTo>
                    <a:pt x="19824" y="3921264"/>
                  </a:lnTo>
                  <a:lnTo>
                    <a:pt x="21348" y="3915168"/>
                  </a:lnTo>
                  <a:lnTo>
                    <a:pt x="24396" y="3913644"/>
                  </a:lnTo>
                  <a:lnTo>
                    <a:pt x="27444" y="3910596"/>
                  </a:lnTo>
                  <a:lnTo>
                    <a:pt x="33540" y="3907548"/>
                  </a:lnTo>
                  <a:lnTo>
                    <a:pt x="38112" y="3906024"/>
                  </a:lnTo>
                  <a:lnTo>
                    <a:pt x="123456" y="3906024"/>
                  </a:lnTo>
                  <a:lnTo>
                    <a:pt x="123456" y="3997464"/>
                  </a:lnTo>
                  <a:lnTo>
                    <a:pt x="38112" y="3997464"/>
                  </a:lnTo>
                  <a:lnTo>
                    <a:pt x="33540" y="3995940"/>
                  </a:lnTo>
                  <a:lnTo>
                    <a:pt x="27444" y="3992892"/>
                  </a:lnTo>
                  <a:lnTo>
                    <a:pt x="24396" y="3989844"/>
                  </a:lnTo>
                  <a:lnTo>
                    <a:pt x="21348" y="3988320"/>
                  </a:lnTo>
                  <a:lnTo>
                    <a:pt x="19824" y="3982224"/>
                  </a:lnTo>
                  <a:lnTo>
                    <a:pt x="16776" y="3976128"/>
                  </a:lnTo>
                  <a:lnTo>
                    <a:pt x="3060" y="3976128"/>
                  </a:lnTo>
                  <a:lnTo>
                    <a:pt x="3060" y="4084332"/>
                  </a:lnTo>
                  <a:lnTo>
                    <a:pt x="16776" y="4084332"/>
                  </a:lnTo>
                  <a:lnTo>
                    <a:pt x="18300" y="4078236"/>
                  </a:lnTo>
                  <a:lnTo>
                    <a:pt x="19824" y="4073664"/>
                  </a:lnTo>
                  <a:lnTo>
                    <a:pt x="24396" y="4069092"/>
                  </a:lnTo>
                  <a:lnTo>
                    <a:pt x="25920" y="4066044"/>
                  </a:lnTo>
                  <a:lnTo>
                    <a:pt x="32016" y="4062996"/>
                  </a:lnTo>
                  <a:lnTo>
                    <a:pt x="39636" y="4062996"/>
                  </a:lnTo>
                  <a:lnTo>
                    <a:pt x="44208" y="4061472"/>
                  </a:lnTo>
                  <a:lnTo>
                    <a:pt x="243852" y="4061472"/>
                  </a:lnTo>
                  <a:lnTo>
                    <a:pt x="246900" y="4062996"/>
                  </a:lnTo>
                  <a:lnTo>
                    <a:pt x="254520" y="4062996"/>
                  </a:lnTo>
                  <a:lnTo>
                    <a:pt x="260616" y="4066044"/>
                  </a:lnTo>
                  <a:lnTo>
                    <a:pt x="263664" y="4069092"/>
                  </a:lnTo>
                  <a:lnTo>
                    <a:pt x="268236" y="4078236"/>
                  </a:lnTo>
                  <a:lnTo>
                    <a:pt x="268236" y="4084332"/>
                  </a:lnTo>
                  <a:lnTo>
                    <a:pt x="281952" y="4084332"/>
                  </a:lnTo>
                  <a:lnTo>
                    <a:pt x="281952" y="3976128"/>
                  </a:lnTo>
                  <a:lnTo>
                    <a:pt x="268236" y="3976128"/>
                  </a:lnTo>
                  <a:lnTo>
                    <a:pt x="268236" y="3979176"/>
                  </a:lnTo>
                  <a:lnTo>
                    <a:pt x="263664" y="3988320"/>
                  </a:lnTo>
                  <a:lnTo>
                    <a:pt x="260616" y="3991368"/>
                  </a:lnTo>
                  <a:lnTo>
                    <a:pt x="259092" y="3994416"/>
                  </a:lnTo>
                  <a:lnTo>
                    <a:pt x="257568" y="3994416"/>
                  </a:lnTo>
                  <a:lnTo>
                    <a:pt x="254520" y="3995940"/>
                  </a:lnTo>
                  <a:lnTo>
                    <a:pt x="251472" y="3995940"/>
                  </a:lnTo>
                  <a:lnTo>
                    <a:pt x="248424" y="3997464"/>
                  </a:lnTo>
                  <a:lnTo>
                    <a:pt x="149364" y="3997464"/>
                  </a:lnTo>
                  <a:lnTo>
                    <a:pt x="149364" y="3906024"/>
                  </a:lnTo>
                  <a:lnTo>
                    <a:pt x="249948" y="3906024"/>
                  </a:lnTo>
                  <a:lnTo>
                    <a:pt x="254520" y="3907548"/>
                  </a:lnTo>
                  <a:lnTo>
                    <a:pt x="260616" y="3910596"/>
                  </a:lnTo>
                  <a:lnTo>
                    <a:pt x="265188" y="3915168"/>
                  </a:lnTo>
                  <a:lnTo>
                    <a:pt x="266712" y="3919740"/>
                  </a:lnTo>
                  <a:lnTo>
                    <a:pt x="268236" y="3927360"/>
                  </a:lnTo>
                  <a:lnTo>
                    <a:pt x="281952" y="3927360"/>
                  </a:lnTo>
                  <a:lnTo>
                    <a:pt x="281952" y="3820680"/>
                  </a:lnTo>
                  <a:close/>
                </a:path>
                <a:path w="788035" h="4683759">
                  <a:moveTo>
                    <a:pt x="281952" y="3046476"/>
                  </a:moveTo>
                  <a:lnTo>
                    <a:pt x="199656" y="3041904"/>
                  </a:lnTo>
                  <a:lnTo>
                    <a:pt x="199656" y="3069336"/>
                  </a:lnTo>
                  <a:lnTo>
                    <a:pt x="207276" y="3070860"/>
                  </a:lnTo>
                  <a:lnTo>
                    <a:pt x="214896" y="3073908"/>
                  </a:lnTo>
                  <a:lnTo>
                    <a:pt x="257568" y="3101340"/>
                  </a:lnTo>
                  <a:lnTo>
                    <a:pt x="257568" y="3154680"/>
                  </a:lnTo>
                  <a:lnTo>
                    <a:pt x="35064" y="3154680"/>
                  </a:lnTo>
                  <a:lnTo>
                    <a:pt x="30492" y="3153156"/>
                  </a:lnTo>
                  <a:lnTo>
                    <a:pt x="28968" y="3151632"/>
                  </a:lnTo>
                  <a:lnTo>
                    <a:pt x="25920" y="3150108"/>
                  </a:lnTo>
                  <a:lnTo>
                    <a:pt x="21348" y="3145536"/>
                  </a:lnTo>
                  <a:lnTo>
                    <a:pt x="19824" y="3142488"/>
                  </a:lnTo>
                  <a:lnTo>
                    <a:pt x="16776" y="3133344"/>
                  </a:lnTo>
                  <a:lnTo>
                    <a:pt x="3060" y="3133344"/>
                  </a:lnTo>
                  <a:lnTo>
                    <a:pt x="3060" y="3241548"/>
                  </a:lnTo>
                  <a:lnTo>
                    <a:pt x="16776" y="3241548"/>
                  </a:lnTo>
                  <a:lnTo>
                    <a:pt x="18300" y="3235452"/>
                  </a:lnTo>
                  <a:lnTo>
                    <a:pt x="21348" y="3229356"/>
                  </a:lnTo>
                  <a:lnTo>
                    <a:pt x="24396" y="3226308"/>
                  </a:lnTo>
                  <a:lnTo>
                    <a:pt x="25920" y="3223260"/>
                  </a:lnTo>
                  <a:lnTo>
                    <a:pt x="28968" y="3223260"/>
                  </a:lnTo>
                  <a:lnTo>
                    <a:pt x="35064" y="3220212"/>
                  </a:lnTo>
                  <a:lnTo>
                    <a:pt x="44208" y="3220212"/>
                  </a:lnTo>
                  <a:lnTo>
                    <a:pt x="48780" y="3218688"/>
                  </a:lnTo>
                  <a:lnTo>
                    <a:pt x="237756" y="3218688"/>
                  </a:lnTo>
                  <a:lnTo>
                    <a:pt x="242328" y="3220212"/>
                  </a:lnTo>
                  <a:lnTo>
                    <a:pt x="251472" y="3220212"/>
                  </a:lnTo>
                  <a:lnTo>
                    <a:pt x="260616" y="3224784"/>
                  </a:lnTo>
                  <a:lnTo>
                    <a:pt x="262140" y="3226308"/>
                  </a:lnTo>
                  <a:lnTo>
                    <a:pt x="263664" y="3229356"/>
                  </a:lnTo>
                  <a:lnTo>
                    <a:pt x="266712" y="3232404"/>
                  </a:lnTo>
                  <a:lnTo>
                    <a:pt x="268236" y="3235452"/>
                  </a:lnTo>
                  <a:lnTo>
                    <a:pt x="268236" y="3241548"/>
                  </a:lnTo>
                  <a:lnTo>
                    <a:pt x="281952" y="3241548"/>
                  </a:lnTo>
                  <a:lnTo>
                    <a:pt x="281952" y="3046476"/>
                  </a:lnTo>
                  <a:close/>
                </a:path>
                <a:path w="788035" h="4683759">
                  <a:moveTo>
                    <a:pt x="281952" y="2273808"/>
                  </a:moveTo>
                  <a:lnTo>
                    <a:pt x="207276" y="2270760"/>
                  </a:lnTo>
                  <a:lnTo>
                    <a:pt x="207276" y="2298192"/>
                  </a:lnTo>
                  <a:lnTo>
                    <a:pt x="216420" y="2299716"/>
                  </a:lnTo>
                  <a:lnTo>
                    <a:pt x="222516" y="2302764"/>
                  </a:lnTo>
                  <a:lnTo>
                    <a:pt x="228612" y="2304288"/>
                  </a:lnTo>
                  <a:lnTo>
                    <a:pt x="233184" y="2307336"/>
                  </a:lnTo>
                  <a:lnTo>
                    <a:pt x="242328" y="2311908"/>
                  </a:lnTo>
                  <a:lnTo>
                    <a:pt x="245376" y="2314956"/>
                  </a:lnTo>
                  <a:lnTo>
                    <a:pt x="248424" y="2316480"/>
                  </a:lnTo>
                  <a:lnTo>
                    <a:pt x="249948" y="2319528"/>
                  </a:lnTo>
                  <a:lnTo>
                    <a:pt x="254520" y="2324100"/>
                  </a:lnTo>
                  <a:lnTo>
                    <a:pt x="256044" y="2327148"/>
                  </a:lnTo>
                  <a:lnTo>
                    <a:pt x="256044" y="2330196"/>
                  </a:lnTo>
                  <a:lnTo>
                    <a:pt x="257568" y="2333244"/>
                  </a:lnTo>
                  <a:lnTo>
                    <a:pt x="257568" y="2391156"/>
                  </a:lnTo>
                  <a:lnTo>
                    <a:pt x="149364" y="2391156"/>
                  </a:lnTo>
                  <a:lnTo>
                    <a:pt x="149364" y="2356104"/>
                  </a:lnTo>
                  <a:lnTo>
                    <a:pt x="150888" y="2351532"/>
                  </a:lnTo>
                  <a:lnTo>
                    <a:pt x="153936" y="2345436"/>
                  </a:lnTo>
                  <a:lnTo>
                    <a:pt x="156984" y="2342388"/>
                  </a:lnTo>
                  <a:lnTo>
                    <a:pt x="161556" y="2339340"/>
                  </a:lnTo>
                  <a:lnTo>
                    <a:pt x="166128" y="2337816"/>
                  </a:lnTo>
                  <a:lnTo>
                    <a:pt x="170700" y="2334768"/>
                  </a:lnTo>
                  <a:lnTo>
                    <a:pt x="178320" y="2333244"/>
                  </a:lnTo>
                  <a:lnTo>
                    <a:pt x="178320" y="2310384"/>
                  </a:lnTo>
                  <a:lnTo>
                    <a:pt x="96024" y="2310384"/>
                  </a:lnTo>
                  <a:lnTo>
                    <a:pt x="96024" y="2333244"/>
                  </a:lnTo>
                  <a:lnTo>
                    <a:pt x="105168" y="2334768"/>
                  </a:lnTo>
                  <a:lnTo>
                    <a:pt x="114312" y="2339340"/>
                  </a:lnTo>
                  <a:lnTo>
                    <a:pt x="118884" y="2342388"/>
                  </a:lnTo>
                  <a:lnTo>
                    <a:pt x="121932" y="2345436"/>
                  </a:lnTo>
                  <a:lnTo>
                    <a:pt x="124980" y="2351532"/>
                  </a:lnTo>
                  <a:lnTo>
                    <a:pt x="124980" y="2391156"/>
                  </a:lnTo>
                  <a:lnTo>
                    <a:pt x="27444" y="2391156"/>
                  </a:lnTo>
                  <a:lnTo>
                    <a:pt x="27444" y="2334768"/>
                  </a:lnTo>
                  <a:lnTo>
                    <a:pt x="52781" y="2305621"/>
                  </a:lnTo>
                  <a:lnTo>
                    <a:pt x="68592" y="2299716"/>
                  </a:lnTo>
                  <a:lnTo>
                    <a:pt x="68592" y="2272284"/>
                  </a:lnTo>
                  <a:lnTo>
                    <a:pt x="3060" y="2272284"/>
                  </a:lnTo>
                  <a:lnTo>
                    <a:pt x="3060" y="2476500"/>
                  </a:lnTo>
                  <a:lnTo>
                    <a:pt x="16776" y="2476500"/>
                  </a:lnTo>
                  <a:lnTo>
                    <a:pt x="19824" y="2467356"/>
                  </a:lnTo>
                  <a:lnTo>
                    <a:pt x="21348" y="2464308"/>
                  </a:lnTo>
                  <a:lnTo>
                    <a:pt x="25920" y="2459736"/>
                  </a:lnTo>
                  <a:lnTo>
                    <a:pt x="35064" y="2455164"/>
                  </a:lnTo>
                  <a:lnTo>
                    <a:pt x="251472" y="2455164"/>
                  </a:lnTo>
                  <a:lnTo>
                    <a:pt x="263664" y="2461260"/>
                  </a:lnTo>
                  <a:lnTo>
                    <a:pt x="266712" y="2467356"/>
                  </a:lnTo>
                  <a:lnTo>
                    <a:pt x="268236" y="2471928"/>
                  </a:lnTo>
                  <a:lnTo>
                    <a:pt x="268236" y="2476500"/>
                  </a:lnTo>
                  <a:lnTo>
                    <a:pt x="281952" y="2476500"/>
                  </a:lnTo>
                  <a:lnTo>
                    <a:pt x="281952" y="2273808"/>
                  </a:lnTo>
                  <a:close/>
                </a:path>
                <a:path w="788035" h="4683759">
                  <a:moveTo>
                    <a:pt x="281952" y="1423416"/>
                  </a:moveTo>
                  <a:lnTo>
                    <a:pt x="268236" y="1423416"/>
                  </a:lnTo>
                  <a:lnTo>
                    <a:pt x="266712" y="1431036"/>
                  </a:lnTo>
                  <a:lnTo>
                    <a:pt x="265188" y="1437132"/>
                  </a:lnTo>
                  <a:lnTo>
                    <a:pt x="262140" y="1438656"/>
                  </a:lnTo>
                  <a:lnTo>
                    <a:pt x="259092" y="1441704"/>
                  </a:lnTo>
                  <a:lnTo>
                    <a:pt x="256044" y="1443228"/>
                  </a:lnTo>
                  <a:lnTo>
                    <a:pt x="251472" y="1444752"/>
                  </a:lnTo>
                  <a:lnTo>
                    <a:pt x="38112" y="1444752"/>
                  </a:lnTo>
                  <a:lnTo>
                    <a:pt x="33540" y="1443228"/>
                  </a:lnTo>
                  <a:lnTo>
                    <a:pt x="28968" y="1443228"/>
                  </a:lnTo>
                  <a:lnTo>
                    <a:pt x="25920" y="1441704"/>
                  </a:lnTo>
                  <a:lnTo>
                    <a:pt x="24396" y="1438656"/>
                  </a:lnTo>
                  <a:lnTo>
                    <a:pt x="21348" y="1435608"/>
                  </a:lnTo>
                  <a:lnTo>
                    <a:pt x="19824" y="1431036"/>
                  </a:lnTo>
                  <a:lnTo>
                    <a:pt x="16776" y="1423416"/>
                  </a:lnTo>
                  <a:lnTo>
                    <a:pt x="3060" y="1423416"/>
                  </a:lnTo>
                  <a:lnTo>
                    <a:pt x="3060" y="1519428"/>
                  </a:lnTo>
                  <a:lnTo>
                    <a:pt x="172224" y="1580388"/>
                  </a:lnTo>
                  <a:lnTo>
                    <a:pt x="3060" y="1636776"/>
                  </a:lnTo>
                  <a:lnTo>
                    <a:pt x="3060" y="1738884"/>
                  </a:lnTo>
                  <a:lnTo>
                    <a:pt x="16776" y="1738884"/>
                  </a:lnTo>
                  <a:lnTo>
                    <a:pt x="19824" y="1731264"/>
                  </a:lnTo>
                  <a:lnTo>
                    <a:pt x="21348" y="1725168"/>
                  </a:lnTo>
                  <a:lnTo>
                    <a:pt x="24396" y="1723644"/>
                  </a:lnTo>
                  <a:lnTo>
                    <a:pt x="27444" y="1720596"/>
                  </a:lnTo>
                  <a:lnTo>
                    <a:pt x="33540" y="1717548"/>
                  </a:lnTo>
                  <a:lnTo>
                    <a:pt x="38112" y="1717548"/>
                  </a:lnTo>
                  <a:lnTo>
                    <a:pt x="44208" y="1716024"/>
                  </a:lnTo>
                  <a:lnTo>
                    <a:pt x="237756" y="1716024"/>
                  </a:lnTo>
                  <a:lnTo>
                    <a:pt x="243852" y="1717548"/>
                  </a:lnTo>
                  <a:lnTo>
                    <a:pt x="251472" y="1717548"/>
                  </a:lnTo>
                  <a:lnTo>
                    <a:pt x="260616" y="1722120"/>
                  </a:lnTo>
                  <a:lnTo>
                    <a:pt x="262140" y="1723644"/>
                  </a:lnTo>
                  <a:lnTo>
                    <a:pt x="263664" y="1726692"/>
                  </a:lnTo>
                  <a:lnTo>
                    <a:pt x="266712" y="1729740"/>
                  </a:lnTo>
                  <a:lnTo>
                    <a:pt x="268236" y="1734312"/>
                  </a:lnTo>
                  <a:lnTo>
                    <a:pt x="268236" y="1738884"/>
                  </a:lnTo>
                  <a:lnTo>
                    <a:pt x="281952" y="1738884"/>
                  </a:lnTo>
                  <a:lnTo>
                    <a:pt x="281952" y="1661160"/>
                  </a:lnTo>
                  <a:lnTo>
                    <a:pt x="268236" y="1661160"/>
                  </a:lnTo>
                  <a:lnTo>
                    <a:pt x="266712" y="1668780"/>
                  </a:lnTo>
                  <a:lnTo>
                    <a:pt x="265188" y="1673352"/>
                  </a:lnTo>
                  <a:lnTo>
                    <a:pt x="259092" y="1679448"/>
                  </a:lnTo>
                  <a:lnTo>
                    <a:pt x="252996" y="1682496"/>
                  </a:lnTo>
                  <a:lnTo>
                    <a:pt x="137172" y="1682496"/>
                  </a:lnTo>
                  <a:lnTo>
                    <a:pt x="115138" y="1682762"/>
                  </a:lnTo>
                  <a:lnTo>
                    <a:pt x="94691" y="1683448"/>
                  </a:lnTo>
                  <a:lnTo>
                    <a:pt x="75653" y="1684426"/>
                  </a:lnTo>
                  <a:lnTo>
                    <a:pt x="57924" y="1685544"/>
                  </a:lnTo>
                  <a:lnTo>
                    <a:pt x="57924" y="1680972"/>
                  </a:lnTo>
                  <a:lnTo>
                    <a:pt x="64795" y="1679549"/>
                  </a:lnTo>
                  <a:lnTo>
                    <a:pt x="71831" y="1677543"/>
                  </a:lnTo>
                  <a:lnTo>
                    <a:pt x="79133" y="1674977"/>
                  </a:lnTo>
                  <a:lnTo>
                    <a:pt x="86880" y="1671828"/>
                  </a:lnTo>
                  <a:lnTo>
                    <a:pt x="251472" y="1615440"/>
                  </a:lnTo>
                  <a:lnTo>
                    <a:pt x="251472" y="1578864"/>
                  </a:lnTo>
                  <a:lnTo>
                    <a:pt x="94856" y="1520837"/>
                  </a:lnTo>
                  <a:lnTo>
                    <a:pt x="87071" y="1518094"/>
                  </a:lnTo>
                  <a:lnTo>
                    <a:pt x="80708" y="1515643"/>
                  </a:lnTo>
                  <a:lnTo>
                    <a:pt x="76212" y="1513332"/>
                  </a:lnTo>
                  <a:lnTo>
                    <a:pt x="71640" y="1511808"/>
                  </a:lnTo>
                  <a:lnTo>
                    <a:pt x="59448" y="1508760"/>
                  </a:lnTo>
                  <a:lnTo>
                    <a:pt x="59448" y="1504188"/>
                  </a:lnTo>
                  <a:lnTo>
                    <a:pt x="65735" y="1505077"/>
                  </a:lnTo>
                  <a:lnTo>
                    <a:pt x="73164" y="1505521"/>
                  </a:lnTo>
                  <a:lnTo>
                    <a:pt x="131076" y="1505712"/>
                  </a:lnTo>
                  <a:lnTo>
                    <a:pt x="240804" y="1505712"/>
                  </a:lnTo>
                  <a:lnTo>
                    <a:pt x="246900" y="1507236"/>
                  </a:lnTo>
                  <a:lnTo>
                    <a:pt x="254520" y="1507236"/>
                  </a:lnTo>
                  <a:lnTo>
                    <a:pt x="257568" y="1508760"/>
                  </a:lnTo>
                  <a:lnTo>
                    <a:pt x="259092" y="1510284"/>
                  </a:lnTo>
                  <a:lnTo>
                    <a:pt x="262140" y="1511808"/>
                  </a:lnTo>
                  <a:lnTo>
                    <a:pt x="265188" y="1514856"/>
                  </a:lnTo>
                  <a:lnTo>
                    <a:pt x="265188" y="1517904"/>
                  </a:lnTo>
                  <a:lnTo>
                    <a:pt x="266712" y="1522476"/>
                  </a:lnTo>
                  <a:lnTo>
                    <a:pt x="268236" y="1528572"/>
                  </a:lnTo>
                  <a:lnTo>
                    <a:pt x="281952" y="1528572"/>
                  </a:lnTo>
                  <a:lnTo>
                    <a:pt x="281952" y="1423416"/>
                  </a:lnTo>
                  <a:close/>
                </a:path>
                <a:path w="788035" h="4683759">
                  <a:moveTo>
                    <a:pt x="283464" y="1010424"/>
                  </a:moveTo>
                  <a:lnTo>
                    <a:pt x="56388" y="925080"/>
                  </a:lnTo>
                  <a:lnTo>
                    <a:pt x="45720" y="922032"/>
                  </a:lnTo>
                  <a:lnTo>
                    <a:pt x="38100" y="918984"/>
                  </a:lnTo>
                  <a:lnTo>
                    <a:pt x="24384" y="909840"/>
                  </a:lnTo>
                  <a:lnTo>
                    <a:pt x="22860" y="905268"/>
                  </a:lnTo>
                  <a:lnTo>
                    <a:pt x="19812" y="902220"/>
                  </a:lnTo>
                  <a:lnTo>
                    <a:pt x="16764" y="893076"/>
                  </a:lnTo>
                  <a:lnTo>
                    <a:pt x="3048" y="893076"/>
                  </a:lnTo>
                  <a:lnTo>
                    <a:pt x="3048" y="979944"/>
                  </a:lnTo>
                  <a:lnTo>
                    <a:pt x="16764" y="979944"/>
                  </a:lnTo>
                  <a:lnTo>
                    <a:pt x="19812" y="967752"/>
                  </a:lnTo>
                  <a:lnTo>
                    <a:pt x="22860" y="964704"/>
                  </a:lnTo>
                  <a:lnTo>
                    <a:pt x="27432" y="961656"/>
                  </a:lnTo>
                  <a:lnTo>
                    <a:pt x="32004" y="960132"/>
                  </a:lnTo>
                  <a:lnTo>
                    <a:pt x="50292" y="960132"/>
                  </a:lnTo>
                  <a:lnTo>
                    <a:pt x="54864" y="961656"/>
                  </a:lnTo>
                  <a:lnTo>
                    <a:pt x="59436" y="961656"/>
                  </a:lnTo>
                  <a:lnTo>
                    <a:pt x="65532" y="963180"/>
                  </a:lnTo>
                  <a:lnTo>
                    <a:pt x="71628" y="966228"/>
                  </a:lnTo>
                  <a:lnTo>
                    <a:pt x="216408" y="1016520"/>
                  </a:lnTo>
                  <a:lnTo>
                    <a:pt x="70104" y="1056144"/>
                  </a:lnTo>
                  <a:lnTo>
                    <a:pt x="60960" y="1059192"/>
                  </a:lnTo>
                  <a:lnTo>
                    <a:pt x="53340" y="1060716"/>
                  </a:lnTo>
                  <a:lnTo>
                    <a:pt x="50292" y="1060716"/>
                  </a:lnTo>
                  <a:lnTo>
                    <a:pt x="45720" y="1062240"/>
                  </a:lnTo>
                  <a:lnTo>
                    <a:pt x="30480" y="1062240"/>
                  </a:lnTo>
                  <a:lnTo>
                    <a:pt x="16764" y="1040904"/>
                  </a:lnTo>
                  <a:lnTo>
                    <a:pt x="3048" y="1040904"/>
                  </a:lnTo>
                  <a:lnTo>
                    <a:pt x="3048" y="1155204"/>
                  </a:lnTo>
                  <a:lnTo>
                    <a:pt x="16764" y="1155204"/>
                  </a:lnTo>
                  <a:lnTo>
                    <a:pt x="18288" y="1149108"/>
                  </a:lnTo>
                  <a:lnTo>
                    <a:pt x="21336" y="1144536"/>
                  </a:lnTo>
                  <a:lnTo>
                    <a:pt x="22860" y="1141488"/>
                  </a:lnTo>
                  <a:lnTo>
                    <a:pt x="28956" y="1135392"/>
                  </a:lnTo>
                  <a:lnTo>
                    <a:pt x="33528" y="1132344"/>
                  </a:lnTo>
                  <a:lnTo>
                    <a:pt x="38100" y="1130820"/>
                  </a:lnTo>
                  <a:lnTo>
                    <a:pt x="45720" y="1127772"/>
                  </a:lnTo>
                  <a:lnTo>
                    <a:pt x="54864" y="1126248"/>
                  </a:lnTo>
                  <a:lnTo>
                    <a:pt x="283464" y="1057668"/>
                  </a:lnTo>
                  <a:lnTo>
                    <a:pt x="283464" y="1010424"/>
                  </a:lnTo>
                  <a:close/>
                </a:path>
                <a:path w="788035" h="4683759">
                  <a:moveTo>
                    <a:pt x="284988" y="3398532"/>
                  </a:moveTo>
                  <a:lnTo>
                    <a:pt x="284949" y="3389401"/>
                  </a:lnTo>
                  <a:lnTo>
                    <a:pt x="284607" y="3380435"/>
                  </a:lnTo>
                  <a:lnTo>
                    <a:pt x="283705" y="3371735"/>
                  </a:lnTo>
                  <a:lnTo>
                    <a:pt x="281940" y="3363480"/>
                  </a:lnTo>
                  <a:lnTo>
                    <a:pt x="280517" y="3355733"/>
                  </a:lnTo>
                  <a:lnTo>
                    <a:pt x="259295" y="3318014"/>
                  </a:lnTo>
                  <a:lnTo>
                    <a:pt x="216103" y="3298990"/>
                  </a:lnTo>
                  <a:lnTo>
                    <a:pt x="182880" y="3296424"/>
                  </a:lnTo>
                  <a:lnTo>
                    <a:pt x="39624" y="3296424"/>
                  </a:lnTo>
                  <a:lnTo>
                    <a:pt x="35052" y="3294900"/>
                  </a:lnTo>
                  <a:lnTo>
                    <a:pt x="30480" y="3294900"/>
                  </a:lnTo>
                  <a:lnTo>
                    <a:pt x="28956" y="3293376"/>
                  </a:lnTo>
                  <a:lnTo>
                    <a:pt x="25908" y="3291852"/>
                  </a:lnTo>
                  <a:lnTo>
                    <a:pt x="21336" y="3287280"/>
                  </a:lnTo>
                  <a:lnTo>
                    <a:pt x="19812" y="3284232"/>
                  </a:lnTo>
                  <a:lnTo>
                    <a:pt x="16764" y="3275088"/>
                  </a:lnTo>
                  <a:lnTo>
                    <a:pt x="3048" y="3275088"/>
                  </a:lnTo>
                  <a:lnTo>
                    <a:pt x="3048" y="3365004"/>
                  </a:lnTo>
                  <a:lnTo>
                    <a:pt x="16764" y="3365004"/>
                  </a:lnTo>
                  <a:lnTo>
                    <a:pt x="19812" y="3357384"/>
                  </a:lnTo>
                  <a:lnTo>
                    <a:pt x="21336" y="3352812"/>
                  </a:lnTo>
                  <a:lnTo>
                    <a:pt x="25908" y="3348240"/>
                  </a:lnTo>
                  <a:lnTo>
                    <a:pt x="30480" y="3346716"/>
                  </a:lnTo>
                  <a:lnTo>
                    <a:pt x="33528" y="3345192"/>
                  </a:lnTo>
                  <a:lnTo>
                    <a:pt x="38100" y="3343668"/>
                  </a:lnTo>
                  <a:lnTo>
                    <a:pt x="184404" y="3343668"/>
                  </a:lnTo>
                  <a:lnTo>
                    <a:pt x="198412" y="3343948"/>
                  </a:lnTo>
                  <a:lnTo>
                    <a:pt x="236702" y="3350806"/>
                  </a:lnTo>
                  <a:lnTo>
                    <a:pt x="260273" y="3382949"/>
                  </a:lnTo>
                  <a:lnTo>
                    <a:pt x="260604" y="3392436"/>
                  </a:lnTo>
                  <a:lnTo>
                    <a:pt x="260604" y="3403104"/>
                  </a:lnTo>
                  <a:lnTo>
                    <a:pt x="227076" y="3438156"/>
                  </a:lnTo>
                  <a:lnTo>
                    <a:pt x="188976" y="3441204"/>
                  </a:lnTo>
                  <a:lnTo>
                    <a:pt x="38100" y="3441204"/>
                  </a:lnTo>
                  <a:lnTo>
                    <a:pt x="33528" y="3439680"/>
                  </a:lnTo>
                  <a:lnTo>
                    <a:pt x="30480" y="3439680"/>
                  </a:lnTo>
                  <a:lnTo>
                    <a:pt x="28956" y="3438156"/>
                  </a:lnTo>
                  <a:lnTo>
                    <a:pt x="25908" y="3436632"/>
                  </a:lnTo>
                  <a:lnTo>
                    <a:pt x="24384" y="3435108"/>
                  </a:lnTo>
                  <a:lnTo>
                    <a:pt x="22860" y="3432060"/>
                  </a:lnTo>
                  <a:lnTo>
                    <a:pt x="19812" y="3429012"/>
                  </a:lnTo>
                  <a:lnTo>
                    <a:pt x="16764" y="3419868"/>
                  </a:lnTo>
                  <a:lnTo>
                    <a:pt x="3048" y="3419868"/>
                  </a:lnTo>
                  <a:lnTo>
                    <a:pt x="3048" y="3528072"/>
                  </a:lnTo>
                  <a:lnTo>
                    <a:pt x="16764" y="3528072"/>
                  </a:lnTo>
                  <a:lnTo>
                    <a:pt x="18288" y="3521976"/>
                  </a:lnTo>
                  <a:lnTo>
                    <a:pt x="19812" y="3517404"/>
                  </a:lnTo>
                  <a:lnTo>
                    <a:pt x="24384" y="3512832"/>
                  </a:lnTo>
                  <a:lnTo>
                    <a:pt x="25908" y="3509784"/>
                  </a:lnTo>
                  <a:lnTo>
                    <a:pt x="32004" y="3506736"/>
                  </a:lnTo>
                  <a:lnTo>
                    <a:pt x="35052" y="3506736"/>
                  </a:lnTo>
                  <a:lnTo>
                    <a:pt x="39624" y="3505212"/>
                  </a:lnTo>
                  <a:lnTo>
                    <a:pt x="187452" y="3505212"/>
                  </a:lnTo>
                  <a:lnTo>
                    <a:pt x="240271" y="3496259"/>
                  </a:lnTo>
                  <a:lnTo>
                    <a:pt x="272224" y="3466541"/>
                  </a:lnTo>
                  <a:lnTo>
                    <a:pt x="283654" y="3425964"/>
                  </a:lnTo>
                  <a:lnTo>
                    <a:pt x="284683" y="3412820"/>
                  </a:lnTo>
                  <a:lnTo>
                    <a:pt x="284988" y="3398532"/>
                  </a:lnTo>
                  <a:close/>
                </a:path>
                <a:path w="788035" h="4683759">
                  <a:moveTo>
                    <a:pt x="284988" y="2557272"/>
                  </a:moveTo>
                  <a:lnTo>
                    <a:pt x="278892" y="2528316"/>
                  </a:lnTo>
                  <a:lnTo>
                    <a:pt x="188976" y="2528316"/>
                  </a:lnTo>
                  <a:lnTo>
                    <a:pt x="184404" y="2526792"/>
                  </a:lnTo>
                  <a:lnTo>
                    <a:pt x="179832" y="2526792"/>
                  </a:lnTo>
                  <a:lnTo>
                    <a:pt x="176784" y="2525268"/>
                  </a:lnTo>
                  <a:lnTo>
                    <a:pt x="170688" y="2519172"/>
                  </a:lnTo>
                  <a:lnTo>
                    <a:pt x="169164" y="2514600"/>
                  </a:lnTo>
                  <a:lnTo>
                    <a:pt x="166116" y="2508504"/>
                  </a:lnTo>
                  <a:lnTo>
                    <a:pt x="152400" y="2508504"/>
                  </a:lnTo>
                  <a:lnTo>
                    <a:pt x="152400" y="2612136"/>
                  </a:lnTo>
                  <a:lnTo>
                    <a:pt x="166116" y="2612136"/>
                  </a:lnTo>
                  <a:lnTo>
                    <a:pt x="169164" y="2606040"/>
                  </a:lnTo>
                  <a:lnTo>
                    <a:pt x="170688" y="2601468"/>
                  </a:lnTo>
                  <a:lnTo>
                    <a:pt x="172212" y="2599944"/>
                  </a:lnTo>
                  <a:lnTo>
                    <a:pt x="172212" y="2596896"/>
                  </a:lnTo>
                  <a:lnTo>
                    <a:pt x="175260" y="2595372"/>
                  </a:lnTo>
                  <a:lnTo>
                    <a:pt x="178308" y="2592324"/>
                  </a:lnTo>
                  <a:lnTo>
                    <a:pt x="182880" y="2590800"/>
                  </a:lnTo>
                  <a:lnTo>
                    <a:pt x="185928" y="2590800"/>
                  </a:lnTo>
                  <a:lnTo>
                    <a:pt x="190500" y="2589276"/>
                  </a:lnTo>
                  <a:lnTo>
                    <a:pt x="236601" y="2591562"/>
                  </a:lnTo>
                  <a:lnTo>
                    <a:pt x="260604" y="2624328"/>
                  </a:lnTo>
                  <a:lnTo>
                    <a:pt x="259753" y="2633167"/>
                  </a:lnTo>
                  <a:lnTo>
                    <a:pt x="229743" y="2666238"/>
                  </a:lnTo>
                  <a:lnTo>
                    <a:pt x="192582" y="2675979"/>
                  </a:lnTo>
                  <a:lnTo>
                    <a:pt x="144780" y="2679192"/>
                  </a:lnTo>
                  <a:lnTo>
                    <a:pt x="125069" y="2678620"/>
                  </a:lnTo>
                  <a:lnTo>
                    <a:pt x="76200" y="2670048"/>
                  </a:lnTo>
                  <a:lnTo>
                    <a:pt x="38100" y="2645664"/>
                  </a:lnTo>
                  <a:lnTo>
                    <a:pt x="24384" y="2601468"/>
                  </a:lnTo>
                  <a:lnTo>
                    <a:pt x="25908" y="2592324"/>
                  </a:lnTo>
                  <a:lnTo>
                    <a:pt x="53911" y="2565654"/>
                  </a:lnTo>
                  <a:lnTo>
                    <a:pt x="68580" y="2560320"/>
                  </a:lnTo>
                  <a:lnTo>
                    <a:pt x="68580" y="2532888"/>
                  </a:lnTo>
                  <a:lnTo>
                    <a:pt x="12192" y="2532888"/>
                  </a:lnTo>
                  <a:lnTo>
                    <a:pt x="7073" y="2552395"/>
                  </a:lnTo>
                  <a:lnTo>
                    <a:pt x="3238" y="2572321"/>
                  </a:lnTo>
                  <a:lnTo>
                    <a:pt x="838" y="2593111"/>
                  </a:lnTo>
                  <a:lnTo>
                    <a:pt x="127" y="2612136"/>
                  </a:lnTo>
                  <a:lnTo>
                    <a:pt x="38" y="2615996"/>
                  </a:lnTo>
                  <a:lnTo>
                    <a:pt x="571" y="2627744"/>
                  </a:lnTo>
                  <a:lnTo>
                    <a:pt x="13411" y="2675344"/>
                  </a:lnTo>
                  <a:lnTo>
                    <a:pt x="43916" y="2715196"/>
                  </a:lnTo>
                  <a:lnTo>
                    <a:pt x="80772" y="2734056"/>
                  </a:lnTo>
                  <a:lnTo>
                    <a:pt x="127063" y="2744139"/>
                  </a:lnTo>
                  <a:lnTo>
                    <a:pt x="144780" y="2744724"/>
                  </a:lnTo>
                  <a:lnTo>
                    <a:pt x="177952" y="2742996"/>
                  </a:lnTo>
                  <a:lnTo>
                    <a:pt x="231152" y="2728658"/>
                  </a:lnTo>
                  <a:lnTo>
                    <a:pt x="266344" y="2699181"/>
                  </a:lnTo>
                  <a:lnTo>
                    <a:pt x="282968" y="2655125"/>
                  </a:lnTo>
                  <a:lnTo>
                    <a:pt x="284988" y="2627376"/>
                  </a:lnTo>
                  <a:lnTo>
                    <a:pt x="284137" y="2611945"/>
                  </a:lnTo>
                  <a:lnTo>
                    <a:pt x="281559" y="2597658"/>
                  </a:lnTo>
                  <a:lnTo>
                    <a:pt x="278828" y="2589276"/>
                  </a:lnTo>
                  <a:lnTo>
                    <a:pt x="277279" y="2584513"/>
                  </a:lnTo>
                  <a:lnTo>
                    <a:pt x="271272" y="2572512"/>
                  </a:lnTo>
                  <a:lnTo>
                    <a:pt x="284988" y="2557272"/>
                  </a:lnTo>
                  <a:close/>
                </a:path>
                <a:path w="788035" h="4683759">
                  <a:moveTo>
                    <a:pt x="284988" y="1912632"/>
                  </a:moveTo>
                  <a:lnTo>
                    <a:pt x="274662" y="1875028"/>
                  </a:lnTo>
                  <a:lnTo>
                    <a:pt x="254508" y="1851672"/>
                  </a:lnTo>
                  <a:lnTo>
                    <a:pt x="252984" y="1852930"/>
                  </a:lnTo>
                  <a:lnTo>
                    <a:pt x="252984" y="2014740"/>
                  </a:lnTo>
                  <a:lnTo>
                    <a:pt x="252869" y="2033600"/>
                  </a:lnTo>
                  <a:lnTo>
                    <a:pt x="234251" y="2071674"/>
                  </a:lnTo>
                  <a:lnTo>
                    <a:pt x="205740" y="2078748"/>
                  </a:lnTo>
                  <a:lnTo>
                    <a:pt x="198907" y="2078456"/>
                  </a:lnTo>
                  <a:lnTo>
                    <a:pt x="192214" y="2077605"/>
                  </a:lnTo>
                  <a:lnTo>
                    <a:pt x="185813" y="2076170"/>
                  </a:lnTo>
                  <a:lnTo>
                    <a:pt x="179832" y="2074176"/>
                  </a:lnTo>
                  <a:lnTo>
                    <a:pt x="177507" y="2072652"/>
                  </a:lnTo>
                  <a:lnTo>
                    <a:pt x="174142" y="2070455"/>
                  </a:lnTo>
                  <a:lnTo>
                    <a:pt x="168592" y="2066175"/>
                  </a:lnTo>
                  <a:lnTo>
                    <a:pt x="163334" y="2061311"/>
                  </a:lnTo>
                  <a:lnTo>
                    <a:pt x="158496" y="2055888"/>
                  </a:lnTo>
                  <a:lnTo>
                    <a:pt x="166192" y="2049602"/>
                  </a:lnTo>
                  <a:lnTo>
                    <a:pt x="181165" y="2037600"/>
                  </a:lnTo>
                  <a:lnTo>
                    <a:pt x="198120" y="2023884"/>
                  </a:lnTo>
                  <a:lnTo>
                    <a:pt x="210146" y="2013877"/>
                  </a:lnTo>
                  <a:lnTo>
                    <a:pt x="221615" y="2004072"/>
                  </a:lnTo>
                  <a:lnTo>
                    <a:pt x="232105" y="1994928"/>
                  </a:lnTo>
                  <a:lnTo>
                    <a:pt x="240792" y="1987308"/>
                  </a:lnTo>
                  <a:lnTo>
                    <a:pt x="245338" y="1994877"/>
                  </a:lnTo>
                  <a:lnTo>
                    <a:pt x="248412" y="2002548"/>
                  </a:lnTo>
                  <a:lnTo>
                    <a:pt x="249936" y="2008644"/>
                  </a:lnTo>
                  <a:lnTo>
                    <a:pt x="252984" y="2014740"/>
                  </a:lnTo>
                  <a:lnTo>
                    <a:pt x="252984" y="1852930"/>
                  </a:lnTo>
                  <a:lnTo>
                    <a:pt x="237744" y="1865388"/>
                  </a:lnTo>
                  <a:lnTo>
                    <a:pt x="242316" y="1869960"/>
                  </a:lnTo>
                  <a:lnTo>
                    <a:pt x="245364" y="1874532"/>
                  </a:lnTo>
                  <a:lnTo>
                    <a:pt x="248412" y="1880628"/>
                  </a:lnTo>
                  <a:lnTo>
                    <a:pt x="248412" y="1892820"/>
                  </a:lnTo>
                  <a:lnTo>
                    <a:pt x="246888" y="1897392"/>
                  </a:lnTo>
                  <a:lnTo>
                    <a:pt x="245364" y="1900440"/>
                  </a:lnTo>
                  <a:lnTo>
                    <a:pt x="228600" y="1917204"/>
                  </a:lnTo>
                  <a:lnTo>
                    <a:pt x="220980" y="1923300"/>
                  </a:lnTo>
                  <a:lnTo>
                    <a:pt x="205740" y="1908060"/>
                  </a:lnTo>
                  <a:lnTo>
                    <a:pt x="201168" y="1906536"/>
                  </a:lnTo>
                  <a:lnTo>
                    <a:pt x="195072" y="1900440"/>
                  </a:lnTo>
                  <a:lnTo>
                    <a:pt x="188976" y="1897392"/>
                  </a:lnTo>
                  <a:lnTo>
                    <a:pt x="184404" y="1894344"/>
                  </a:lnTo>
                  <a:lnTo>
                    <a:pt x="175260" y="1889772"/>
                  </a:lnTo>
                  <a:lnTo>
                    <a:pt x="170688" y="1888248"/>
                  </a:lnTo>
                  <a:lnTo>
                    <a:pt x="167640" y="1886724"/>
                  </a:lnTo>
                  <a:lnTo>
                    <a:pt x="163068" y="1885200"/>
                  </a:lnTo>
                  <a:lnTo>
                    <a:pt x="160020" y="1883676"/>
                  </a:lnTo>
                  <a:lnTo>
                    <a:pt x="155448" y="1883676"/>
                  </a:lnTo>
                  <a:lnTo>
                    <a:pt x="149352" y="1880628"/>
                  </a:lnTo>
                  <a:lnTo>
                    <a:pt x="143256" y="1880628"/>
                  </a:lnTo>
                  <a:lnTo>
                    <a:pt x="138684" y="1879104"/>
                  </a:lnTo>
                  <a:lnTo>
                    <a:pt x="124968" y="1879104"/>
                  </a:lnTo>
                  <a:lnTo>
                    <a:pt x="124968" y="1943112"/>
                  </a:lnTo>
                  <a:lnTo>
                    <a:pt x="137160" y="1943112"/>
                  </a:lnTo>
                  <a:lnTo>
                    <a:pt x="140208" y="1930920"/>
                  </a:lnTo>
                  <a:lnTo>
                    <a:pt x="146304" y="1924824"/>
                  </a:lnTo>
                  <a:lnTo>
                    <a:pt x="152400" y="1923300"/>
                  </a:lnTo>
                  <a:lnTo>
                    <a:pt x="166116" y="1923300"/>
                  </a:lnTo>
                  <a:lnTo>
                    <a:pt x="202692" y="1941588"/>
                  </a:lnTo>
                  <a:lnTo>
                    <a:pt x="176974" y="1963229"/>
                  </a:lnTo>
                  <a:lnTo>
                    <a:pt x="166116" y="1972068"/>
                  </a:lnTo>
                  <a:lnTo>
                    <a:pt x="155879" y="1981568"/>
                  </a:lnTo>
                  <a:lnTo>
                    <a:pt x="145923" y="1989785"/>
                  </a:lnTo>
                  <a:lnTo>
                    <a:pt x="136550" y="1997138"/>
                  </a:lnTo>
                  <a:lnTo>
                    <a:pt x="128016" y="2004072"/>
                  </a:lnTo>
                  <a:lnTo>
                    <a:pt x="108204" y="1973643"/>
                  </a:lnTo>
                  <a:lnTo>
                    <a:pt x="108204" y="2019312"/>
                  </a:lnTo>
                  <a:lnTo>
                    <a:pt x="101371" y="2023592"/>
                  </a:lnTo>
                  <a:lnTo>
                    <a:pt x="67056" y="2037600"/>
                  </a:lnTo>
                  <a:lnTo>
                    <a:pt x="50292" y="2037600"/>
                  </a:lnTo>
                  <a:lnTo>
                    <a:pt x="44196" y="2036076"/>
                  </a:lnTo>
                  <a:lnTo>
                    <a:pt x="38100" y="2033028"/>
                  </a:lnTo>
                  <a:lnTo>
                    <a:pt x="32004" y="2031504"/>
                  </a:lnTo>
                  <a:lnTo>
                    <a:pt x="22860" y="2017788"/>
                  </a:lnTo>
                  <a:lnTo>
                    <a:pt x="21336" y="2013216"/>
                  </a:lnTo>
                  <a:lnTo>
                    <a:pt x="21336" y="1999500"/>
                  </a:lnTo>
                  <a:lnTo>
                    <a:pt x="24384" y="1991880"/>
                  </a:lnTo>
                  <a:lnTo>
                    <a:pt x="36576" y="1982736"/>
                  </a:lnTo>
                  <a:lnTo>
                    <a:pt x="44196" y="1979688"/>
                  </a:lnTo>
                  <a:lnTo>
                    <a:pt x="53340" y="1979688"/>
                  </a:lnTo>
                  <a:lnTo>
                    <a:pt x="89141" y="1994877"/>
                  </a:lnTo>
                  <a:lnTo>
                    <a:pt x="108204" y="2019312"/>
                  </a:lnTo>
                  <a:lnTo>
                    <a:pt x="108204" y="1973643"/>
                  </a:lnTo>
                  <a:lnTo>
                    <a:pt x="103632" y="1967496"/>
                  </a:lnTo>
                  <a:lnTo>
                    <a:pt x="99060" y="1961400"/>
                  </a:lnTo>
                  <a:lnTo>
                    <a:pt x="92964" y="1955304"/>
                  </a:lnTo>
                  <a:lnTo>
                    <a:pt x="86868" y="1950732"/>
                  </a:lnTo>
                  <a:lnTo>
                    <a:pt x="82296" y="1946160"/>
                  </a:lnTo>
                  <a:lnTo>
                    <a:pt x="76200" y="1943112"/>
                  </a:lnTo>
                  <a:lnTo>
                    <a:pt x="70104" y="1941588"/>
                  </a:lnTo>
                  <a:lnTo>
                    <a:pt x="65532" y="1940064"/>
                  </a:lnTo>
                  <a:lnTo>
                    <a:pt x="59436" y="1938540"/>
                  </a:lnTo>
                  <a:lnTo>
                    <a:pt x="53340" y="1938540"/>
                  </a:lnTo>
                  <a:lnTo>
                    <a:pt x="13716" y="1958352"/>
                  </a:lnTo>
                  <a:lnTo>
                    <a:pt x="0" y="2008644"/>
                  </a:lnTo>
                  <a:lnTo>
                    <a:pt x="571" y="2020951"/>
                  </a:lnTo>
                  <a:lnTo>
                    <a:pt x="14274" y="2065604"/>
                  </a:lnTo>
                  <a:lnTo>
                    <a:pt x="43103" y="2092769"/>
                  </a:lnTo>
                  <a:lnTo>
                    <a:pt x="70104" y="2098560"/>
                  </a:lnTo>
                  <a:lnTo>
                    <a:pt x="85344" y="2098560"/>
                  </a:lnTo>
                  <a:lnTo>
                    <a:pt x="91440" y="2095512"/>
                  </a:lnTo>
                  <a:lnTo>
                    <a:pt x="99060" y="2093988"/>
                  </a:lnTo>
                  <a:lnTo>
                    <a:pt x="105156" y="2092464"/>
                  </a:lnTo>
                  <a:lnTo>
                    <a:pt x="111252" y="2087892"/>
                  </a:lnTo>
                  <a:lnTo>
                    <a:pt x="116382" y="2085289"/>
                  </a:lnTo>
                  <a:lnTo>
                    <a:pt x="122491" y="2081987"/>
                  </a:lnTo>
                  <a:lnTo>
                    <a:pt x="129476" y="2077808"/>
                  </a:lnTo>
                  <a:lnTo>
                    <a:pt x="137160" y="2072652"/>
                  </a:lnTo>
                  <a:lnTo>
                    <a:pt x="141719" y="2081237"/>
                  </a:lnTo>
                  <a:lnTo>
                    <a:pt x="146113" y="2088845"/>
                  </a:lnTo>
                  <a:lnTo>
                    <a:pt x="153924" y="2101608"/>
                  </a:lnTo>
                  <a:lnTo>
                    <a:pt x="167640" y="2119896"/>
                  </a:lnTo>
                  <a:lnTo>
                    <a:pt x="173736" y="2124468"/>
                  </a:lnTo>
                  <a:lnTo>
                    <a:pt x="178308" y="2129040"/>
                  </a:lnTo>
                  <a:lnTo>
                    <a:pt x="182880" y="2132088"/>
                  </a:lnTo>
                  <a:lnTo>
                    <a:pt x="195072" y="2138184"/>
                  </a:lnTo>
                  <a:lnTo>
                    <a:pt x="199644" y="2139708"/>
                  </a:lnTo>
                  <a:lnTo>
                    <a:pt x="205740" y="2142756"/>
                  </a:lnTo>
                  <a:lnTo>
                    <a:pt x="219456" y="2142756"/>
                  </a:lnTo>
                  <a:lnTo>
                    <a:pt x="234581" y="2141321"/>
                  </a:lnTo>
                  <a:lnTo>
                    <a:pt x="268224" y="2119896"/>
                  </a:lnTo>
                  <a:lnTo>
                    <a:pt x="283756" y="2078748"/>
                  </a:lnTo>
                  <a:lnTo>
                    <a:pt x="284962" y="2055888"/>
                  </a:lnTo>
                  <a:lnTo>
                    <a:pt x="284708" y="2044242"/>
                  </a:lnTo>
                  <a:lnTo>
                    <a:pt x="276656" y="1999881"/>
                  </a:lnTo>
                  <a:lnTo>
                    <a:pt x="259080" y="1969020"/>
                  </a:lnTo>
                  <a:lnTo>
                    <a:pt x="265607" y="1962162"/>
                  </a:lnTo>
                  <a:lnTo>
                    <a:pt x="271272" y="1955304"/>
                  </a:lnTo>
                  <a:lnTo>
                    <a:pt x="275805" y="1948446"/>
                  </a:lnTo>
                  <a:lnTo>
                    <a:pt x="278892" y="1941588"/>
                  </a:lnTo>
                  <a:lnTo>
                    <a:pt x="281774" y="1935556"/>
                  </a:lnTo>
                  <a:lnTo>
                    <a:pt x="283654" y="1928825"/>
                  </a:lnTo>
                  <a:lnTo>
                    <a:pt x="284683" y="1921217"/>
                  </a:lnTo>
                  <a:lnTo>
                    <a:pt x="284988" y="1912632"/>
                  </a:lnTo>
                  <a:close/>
                </a:path>
                <a:path w="788035" h="4683759">
                  <a:moveTo>
                    <a:pt x="784860" y="772668"/>
                  </a:moveTo>
                  <a:lnTo>
                    <a:pt x="771144" y="772668"/>
                  </a:lnTo>
                  <a:lnTo>
                    <a:pt x="771144" y="777240"/>
                  </a:lnTo>
                  <a:lnTo>
                    <a:pt x="766572" y="786384"/>
                  </a:lnTo>
                  <a:lnTo>
                    <a:pt x="760476" y="792480"/>
                  </a:lnTo>
                  <a:lnTo>
                    <a:pt x="757428" y="792480"/>
                  </a:lnTo>
                  <a:lnTo>
                    <a:pt x="754380" y="794004"/>
                  </a:lnTo>
                  <a:lnTo>
                    <a:pt x="751332" y="794004"/>
                  </a:lnTo>
                  <a:lnTo>
                    <a:pt x="746760" y="795528"/>
                  </a:lnTo>
                  <a:lnTo>
                    <a:pt x="557784" y="795528"/>
                  </a:lnTo>
                  <a:lnTo>
                    <a:pt x="545592" y="795528"/>
                  </a:lnTo>
                  <a:lnTo>
                    <a:pt x="541020" y="794004"/>
                  </a:lnTo>
                  <a:lnTo>
                    <a:pt x="536448" y="794004"/>
                  </a:lnTo>
                  <a:lnTo>
                    <a:pt x="533400" y="792480"/>
                  </a:lnTo>
                  <a:lnTo>
                    <a:pt x="531876" y="790956"/>
                  </a:lnTo>
                  <a:lnTo>
                    <a:pt x="528828" y="789432"/>
                  </a:lnTo>
                  <a:lnTo>
                    <a:pt x="527304" y="787908"/>
                  </a:lnTo>
                  <a:lnTo>
                    <a:pt x="525780" y="784860"/>
                  </a:lnTo>
                  <a:lnTo>
                    <a:pt x="522732" y="783336"/>
                  </a:lnTo>
                  <a:lnTo>
                    <a:pt x="521208" y="778764"/>
                  </a:lnTo>
                  <a:lnTo>
                    <a:pt x="519684" y="772668"/>
                  </a:lnTo>
                  <a:lnTo>
                    <a:pt x="505968" y="772668"/>
                  </a:lnTo>
                  <a:lnTo>
                    <a:pt x="505968" y="880872"/>
                  </a:lnTo>
                  <a:lnTo>
                    <a:pt x="519684" y="880872"/>
                  </a:lnTo>
                  <a:lnTo>
                    <a:pt x="522732" y="871728"/>
                  </a:lnTo>
                  <a:lnTo>
                    <a:pt x="525780" y="865632"/>
                  </a:lnTo>
                  <a:lnTo>
                    <a:pt x="537972" y="859536"/>
                  </a:lnTo>
                  <a:lnTo>
                    <a:pt x="754380" y="859536"/>
                  </a:lnTo>
                  <a:lnTo>
                    <a:pt x="766572" y="865632"/>
                  </a:lnTo>
                  <a:lnTo>
                    <a:pt x="769620" y="871728"/>
                  </a:lnTo>
                  <a:lnTo>
                    <a:pt x="771144" y="876300"/>
                  </a:lnTo>
                  <a:lnTo>
                    <a:pt x="771144" y="880872"/>
                  </a:lnTo>
                  <a:lnTo>
                    <a:pt x="784860" y="880872"/>
                  </a:lnTo>
                  <a:lnTo>
                    <a:pt x="784860" y="772668"/>
                  </a:lnTo>
                  <a:close/>
                </a:path>
                <a:path w="788035" h="4683759">
                  <a:moveTo>
                    <a:pt x="784872" y="4457700"/>
                  </a:moveTo>
                  <a:lnTo>
                    <a:pt x="550176" y="4457700"/>
                  </a:lnTo>
                  <a:lnTo>
                    <a:pt x="542556" y="4456176"/>
                  </a:lnTo>
                  <a:lnTo>
                    <a:pt x="539508" y="4456176"/>
                  </a:lnTo>
                  <a:lnTo>
                    <a:pt x="534936" y="4454652"/>
                  </a:lnTo>
                  <a:lnTo>
                    <a:pt x="531888" y="4454652"/>
                  </a:lnTo>
                  <a:lnTo>
                    <a:pt x="530364" y="4453128"/>
                  </a:lnTo>
                  <a:lnTo>
                    <a:pt x="527316" y="4451604"/>
                  </a:lnTo>
                  <a:lnTo>
                    <a:pt x="525792" y="4448556"/>
                  </a:lnTo>
                  <a:lnTo>
                    <a:pt x="524268" y="4447032"/>
                  </a:lnTo>
                  <a:lnTo>
                    <a:pt x="524268" y="4443984"/>
                  </a:lnTo>
                  <a:lnTo>
                    <a:pt x="519696" y="4434840"/>
                  </a:lnTo>
                  <a:lnTo>
                    <a:pt x="505980" y="4434840"/>
                  </a:lnTo>
                  <a:lnTo>
                    <a:pt x="505980" y="4512564"/>
                  </a:lnTo>
                  <a:lnTo>
                    <a:pt x="519696" y="4512564"/>
                  </a:lnTo>
                  <a:lnTo>
                    <a:pt x="524268" y="4503420"/>
                  </a:lnTo>
                  <a:lnTo>
                    <a:pt x="524268" y="4500372"/>
                  </a:lnTo>
                  <a:lnTo>
                    <a:pt x="525792" y="4498848"/>
                  </a:lnTo>
                  <a:lnTo>
                    <a:pt x="527316" y="4495800"/>
                  </a:lnTo>
                  <a:lnTo>
                    <a:pt x="530364" y="4494276"/>
                  </a:lnTo>
                  <a:lnTo>
                    <a:pt x="531888" y="4494276"/>
                  </a:lnTo>
                  <a:lnTo>
                    <a:pt x="534936" y="4492752"/>
                  </a:lnTo>
                  <a:lnTo>
                    <a:pt x="539508" y="4491228"/>
                  </a:lnTo>
                  <a:lnTo>
                    <a:pt x="595896" y="4491228"/>
                  </a:lnTo>
                  <a:lnTo>
                    <a:pt x="624128" y="4490974"/>
                  </a:lnTo>
                  <a:lnTo>
                    <a:pt x="651522" y="4490275"/>
                  </a:lnTo>
                  <a:lnTo>
                    <a:pt x="677760" y="4489310"/>
                  </a:lnTo>
                  <a:lnTo>
                    <a:pt x="702576" y="4488180"/>
                  </a:lnTo>
                  <a:lnTo>
                    <a:pt x="702576" y="4491228"/>
                  </a:lnTo>
                  <a:lnTo>
                    <a:pt x="684098" y="4500562"/>
                  </a:lnTo>
                  <a:lnTo>
                    <a:pt x="654761" y="4516234"/>
                  </a:lnTo>
                  <a:lnTo>
                    <a:pt x="638759" y="4524337"/>
                  </a:lnTo>
                  <a:lnTo>
                    <a:pt x="632472" y="4527804"/>
                  </a:lnTo>
                  <a:lnTo>
                    <a:pt x="505980" y="4600956"/>
                  </a:lnTo>
                  <a:lnTo>
                    <a:pt x="505980" y="4683252"/>
                  </a:lnTo>
                  <a:lnTo>
                    <a:pt x="519696" y="4683252"/>
                  </a:lnTo>
                  <a:lnTo>
                    <a:pt x="522744" y="4675632"/>
                  </a:lnTo>
                  <a:lnTo>
                    <a:pt x="524268" y="4671060"/>
                  </a:lnTo>
                  <a:lnTo>
                    <a:pt x="530364" y="4664964"/>
                  </a:lnTo>
                  <a:lnTo>
                    <a:pt x="533412" y="4663440"/>
                  </a:lnTo>
                  <a:lnTo>
                    <a:pt x="536460" y="4663440"/>
                  </a:lnTo>
                  <a:lnTo>
                    <a:pt x="541032" y="4661916"/>
                  </a:lnTo>
                  <a:lnTo>
                    <a:pt x="754392" y="4661916"/>
                  </a:lnTo>
                  <a:lnTo>
                    <a:pt x="763536" y="4666488"/>
                  </a:lnTo>
                  <a:lnTo>
                    <a:pt x="765060" y="4668012"/>
                  </a:lnTo>
                  <a:lnTo>
                    <a:pt x="766584" y="4671060"/>
                  </a:lnTo>
                  <a:lnTo>
                    <a:pt x="769632" y="4674108"/>
                  </a:lnTo>
                  <a:lnTo>
                    <a:pt x="771156" y="4678680"/>
                  </a:lnTo>
                  <a:lnTo>
                    <a:pt x="771156" y="4683252"/>
                  </a:lnTo>
                  <a:lnTo>
                    <a:pt x="784872" y="4683252"/>
                  </a:lnTo>
                  <a:lnTo>
                    <a:pt x="784872" y="4605528"/>
                  </a:lnTo>
                  <a:lnTo>
                    <a:pt x="771156" y="4605528"/>
                  </a:lnTo>
                  <a:lnTo>
                    <a:pt x="769632" y="4613148"/>
                  </a:lnTo>
                  <a:lnTo>
                    <a:pt x="768108" y="4617720"/>
                  </a:lnTo>
                  <a:lnTo>
                    <a:pt x="765060" y="4620768"/>
                  </a:lnTo>
                  <a:lnTo>
                    <a:pt x="763536" y="4623816"/>
                  </a:lnTo>
                  <a:lnTo>
                    <a:pt x="760488" y="4625340"/>
                  </a:lnTo>
                  <a:lnTo>
                    <a:pt x="755916" y="4626864"/>
                  </a:lnTo>
                  <a:lnTo>
                    <a:pt x="751344" y="4626864"/>
                  </a:lnTo>
                  <a:lnTo>
                    <a:pt x="745248" y="4628388"/>
                  </a:lnTo>
                  <a:lnTo>
                    <a:pt x="644448" y="4628413"/>
                  </a:lnTo>
                  <a:lnTo>
                    <a:pt x="620852" y="4628578"/>
                  </a:lnTo>
                  <a:lnTo>
                    <a:pt x="598106" y="4629035"/>
                  </a:lnTo>
                  <a:lnTo>
                    <a:pt x="576084" y="4629912"/>
                  </a:lnTo>
                  <a:lnTo>
                    <a:pt x="576084" y="4628388"/>
                  </a:lnTo>
                  <a:lnTo>
                    <a:pt x="586079" y="4623244"/>
                  </a:lnTo>
                  <a:lnTo>
                    <a:pt x="611225" y="4609528"/>
                  </a:lnTo>
                  <a:lnTo>
                    <a:pt x="626376" y="4600956"/>
                  </a:lnTo>
                  <a:lnTo>
                    <a:pt x="784872" y="4509516"/>
                  </a:lnTo>
                  <a:lnTo>
                    <a:pt x="784872" y="4457700"/>
                  </a:lnTo>
                  <a:close/>
                </a:path>
                <a:path w="788035" h="4683759">
                  <a:moveTo>
                    <a:pt x="784872" y="4198632"/>
                  </a:moveTo>
                  <a:lnTo>
                    <a:pt x="710196" y="4194060"/>
                  </a:lnTo>
                  <a:lnTo>
                    <a:pt x="710196" y="4221492"/>
                  </a:lnTo>
                  <a:lnTo>
                    <a:pt x="719340" y="4224540"/>
                  </a:lnTo>
                  <a:lnTo>
                    <a:pt x="725436" y="4226064"/>
                  </a:lnTo>
                  <a:lnTo>
                    <a:pt x="731532" y="4229112"/>
                  </a:lnTo>
                  <a:lnTo>
                    <a:pt x="736104" y="4230636"/>
                  </a:lnTo>
                  <a:lnTo>
                    <a:pt x="742200" y="4233684"/>
                  </a:lnTo>
                  <a:lnTo>
                    <a:pt x="745248" y="4236732"/>
                  </a:lnTo>
                  <a:lnTo>
                    <a:pt x="748296" y="4238256"/>
                  </a:lnTo>
                  <a:lnTo>
                    <a:pt x="755916" y="4245876"/>
                  </a:lnTo>
                  <a:lnTo>
                    <a:pt x="757440" y="4248924"/>
                  </a:lnTo>
                  <a:lnTo>
                    <a:pt x="758964" y="4250448"/>
                  </a:lnTo>
                  <a:lnTo>
                    <a:pt x="758964" y="4253496"/>
                  </a:lnTo>
                  <a:lnTo>
                    <a:pt x="760488" y="4256544"/>
                  </a:lnTo>
                  <a:lnTo>
                    <a:pt x="760488" y="4314456"/>
                  </a:lnTo>
                  <a:lnTo>
                    <a:pt x="652284" y="4314456"/>
                  </a:lnTo>
                  <a:lnTo>
                    <a:pt x="652284" y="4279404"/>
                  </a:lnTo>
                  <a:lnTo>
                    <a:pt x="669048" y="4261116"/>
                  </a:lnTo>
                  <a:lnTo>
                    <a:pt x="673620" y="4258068"/>
                  </a:lnTo>
                  <a:lnTo>
                    <a:pt x="681240" y="4256544"/>
                  </a:lnTo>
                  <a:lnTo>
                    <a:pt x="681240" y="4233684"/>
                  </a:lnTo>
                  <a:lnTo>
                    <a:pt x="598944" y="4233684"/>
                  </a:lnTo>
                  <a:lnTo>
                    <a:pt x="598944" y="4256544"/>
                  </a:lnTo>
                  <a:lnTo>
                    <a:pt x="608088" y="4258068"/>
                  </a:lnTo>
                  <a:lnTo>
                    <a:pt x="617232" y="4262640"/>
                  </a:lnTo>
                  <a:lnTo>
                    <a:pt x="621804" y="4265688"/>
                  </a:lnTo>
                  <a:lnTo>
                    <a:pt x="624852" y="4268736"/>
                  </a:lnTo>
                  <a:lnTo>
                    <a:pt x="627900" y="4274832"/>
                  </a:lnTo>
                  <a:lnTo>
                    <a:pt x="627900" y="4314456"/>
                  </a:lnTo>
                  <a:lnTo>
                    <a:pt x="530364" y="4314456"/>
                  </a:lnTo>
                  <a:lnTo>
                    <a:pt x="530364" y="4258068"/>
                  </a:lnTo>
                  <a:lnTo>
                    <a:pt x="562952" y="4226420"/>
                  </a:lnTo>
                  <a:lnTo>
                    <a:pt x="571512" y="4223016"/>
                  </a:lnTo>
                  <a:lnTo>
                    <a:pt x="571512" y="4195584"/>
                  </a:lnTo>
                  <a:lnTo>
                    <a:pt x="505980" y="4195584"/>
                  </a:lnTo>
                  <a:lnTo>
                    <a:pt x="505980" y="4399800"/>
                  </a:lnTo>
                  <a:lnTo>
                    <a:pt x="519696" y="4399800"/>
                  </a:lnTo>
                  <a:lnTo>
                    <a:pt x="522744" y="4390656"/>
                  </a:lnTo>
                  <a:lnTo>
                    <a:pt x="524268" y="4387608"/>
                  </a:lnTo>
                  <a:lnTo>
                    <a:pt x="527316" y="4386084"/>
                  </a:lnTo>
                  <a:lnTo>
                    <a:pt x="528840" y="4383036"/>
                  </a:lnTo>
                  <a:lnTo>
                    <a:pt x="534936" y="4379988"/>
                  </a:lnTo>
                  <a:lnTo>
                    <a:pt x="537984" y="4379988"/>
                  </a:lnTo>
                  <a:lnTo>
                    <a:pt x="542556" y="4378464"/>
                  </a:lnTo>
                  <a:lnTo>
                    <a:pt x="749820" y="4378464"/>
                  </a:lnTo>
                  <a:lnTo>
                    <a:pt x="754392" y="4379988"/>
                  </a:lnTo>
                  <a:lnTo>
                    <a:pt x="757440" y="4379988"/>
                  </a:lnTo>
                  <a:lnTo>
                    <a:pt x="763536" y="4383036"/>
                  </a:lnTo>
                  <a:lnTo>
                    <a:pt x="766584" y="4386084"/>
                  </a:lnTo>
                  <a:lnTo>
                    <a:pt x="768108" y="4389132"/>
                  </a:lnTo>
                  <a:lnTo>
                    <a:pt x="769632" y="4390656"/>
                  </a:lnTo>
                  <a:lnTo>
                    <a:pt x="771156" y="4395228"/>
                  </a:lnTo>
                  <a:lnTo>
                    <a:pt x="771156" y="4399800"/>
                  </a:lnTo>
                  <a:lnTo>
                    <a:pt x="784872" y="4399800"/>
                  </a:lnTo>
                  <a:lnTo>
                    <a:pt x="784872" y="4198632"/>
                  </a:lnTo>
                  <a:close/>
                </a:path>
                <a:path w="788035" h="4683759">
                  <a:moveTo>
                    <a:pt x="784872" y="3348228"/>
                  </a:moveTo>
                  <a:lnTo>
                    <a:pt x="771156" y="3348228"/>
                  </a:lnTo>
                  <a:lnTo>
                    <a:pt x="769632" y="3355848"/>
                  </a:lnTo>
                  <a:lnTo>
                    <a:pt x="768108" y="3361944"/>
                  </a:lnTo>
                  <a:lnTo>
                    <a:pt x="765060" y="3363468"/>
                  </a:lnTo>
                  <a:lnTo>
                    <a:pt x="762012" y="3366516"/>
                  </a:lnTo>
                  <a:lnTo>
                    <a:pt x="758964" y="3368040"/>
                  </a:lnTo>
                  <a:lnTo>
                    <a:pt x="754392" y="3369564"/>
                  </a:lnTo>
                  <a:lnTo>
                    <a:pt x="749820" y="3369564"/>
                  </a:lnTo>
                  <a:lnTo>
                    <a:pt x="742200" y="3371088"/>
                  </a:lnTo>
                  <a:lnTo>
                    <a:pt x="547128" y="3371088"/>
                  </a:lnTo>
                  <a:lnTo>
                    <a:pt x="541032" y="3369564"/>
                  </a:lnTo>
                  <a:lnTo>
                    <a:pt x="536460" y="3369564"/>
                  </a:lnTo>
                  <a:lnTo>
                    <a:pt x="531888" y="3368040"/>
                  </a:lnTo>
                  <a:lnTo>
                    <a:pt x="528840" y="3366516"/>
                  </a:lnTo>
                  <a:lnTo>
                    <a:pt x="527316" y="3363468"/>
                  </a:lnTo>
                  <a:lnTo>
                    <a:pt x="524268" y="3360420"/>
                  </a:lnTo>
                  <a:lnTo>
                    <a:pt x="522744" y="3355848"/>
                  </a:lnTo>
                  <a:lnTo>
                    <a:pt x="519696" y="3348228"/>
                  </a:lnTo>
                  <a:lnTo>
                    <a:pt x="505980" y="3348228"/>
                  </a:lnTo>
                  <a:lnTo>
                    <a:pt x="505980" y="3444240"/>
                  </a:lnTo>
                  <a:lnTo>
                    <a:pt x="675144" y="3505200"/>
                  </a:lnTo>
                  <a:lnTo>
                    <a:pt x="505980" y="3561588"/>
                  </a:lnTo>
                  <a:lnTo>
                    <a:pt x="505980" y="3663696"/>
                  </a:lnTo>
                  <a:lnTo>
                    <a:pt x="519696" y="3663696"/>
                  </a:lnTo>
                  <a:lnTo>
                    <a:pt x="522744" y="3656076"/>
                  </a:lnTo>
                  <a:lnTo>
                    <a:pt x="524268" y="3651504"/>
                  </a:lnTo>
                  <a:lnTo>
                    <a:pt x="530364" y="3645420"/>
                  </a:lnTo>
                  <a:lnTo>
                    <a:pt x="536460" y="3642360"/>
                  </a:lnTo>
                  <a:lnTo>
                    <a:pt x="754392" y="3642360"/>
                  </a:lnTo>
                  <a:lnTo>
                    <a:pt x="763536" y="3646944"/>
                  </a:lnTo>
                  <a:lnTo>
                    <a:pt x="765060" y="3648456"/>
                  </a:lnTo>
                  <a:lnTo>
                    <a:pt x="766584" y="3651504"/>
                  </a:lnTo>
                  <a:lnTo>
                    <a:pt x="769632" y="3654552"/>
                  </a:lnTo>
                  <a:lnTo>
                    <a:pt x="771156" y="3659124"/>
                  </a:lnTo>
                  <a:lnTo>
                    <a:pt x="771156" y="3663696"/>
                  </a:lnTo>
                  <a:lnTo>
                    <a:pt x="784872" y="3663696"/>
                  </a:lnTo>
                  <a:lnTo>
                    <a:pt x="784872" y="3585972"/>
                  </a:lnTo>
                  <a:lnTo>
                    <a:pt x="771156" y="3585972"/>
                  </a:lnTo>
                  <a:lnTo>
                    <a:pt x="769632" y="3593592"/>
                  </a:lnTo>
                  <a:lnTo>
                    <a:pt x="768108" y="3598164"/>
                  </a:lnTo>
                  <a:lnTo>
                    <a:pt x="762012" y="3604260"/>
                  </a:lnTo>
                  <a:lnTo>
                    <a:pt x="755916" y="3607320"/>
                  </a:lnTo>
                  <a:lnTo>
                    <a:pt x="751344" y="3607320"/>
                  </a:lnTo>
                  <a:lnTo>
                    <a:pt x="745248" y="3608844"/>
                  </a:lnTo>
                  <a:lnTo>
                    <a:pt x="618058" y="3608857"/>
                  </a:lnTo>
                  <a:lnTo>
                    <a:pt x="597611" y="3609035"/>
                  </a:lnTo>
                  <a:lnTo>
                    <a:pt x="578573" y="3609479"/>
                  </a:lnTo>
                  <a:lnTo>
                    <a:pt x="560844" y="3610356"/>
                  </a:lnTo>
                  <a:lnTo>
                    <a:pt x="560844" y="3605796"/>
                  </a:lnTo>
                  <a:lnTo>
                    <a:pt x="567715" y="3604387"/>
                  </a:lnTo>
                  <a:lnTo>
                    <a:pt x="574751" y="3602545"/>
                  </a:lnTo>
                  <a:lnTo>
                    <a:pt x="589800" y="3598164"/>
                  </a:lnTo>
                  <a:lnTo>
                    <a:pt x="754392" y="3540252"/>
                  </a:lnTo>
                  <a:lnTo>
                    <a:pt x="754392" y="3503676"/>
                  </a:lnTo>
                  <a:lnTo>
                    <a:pt x="606564" y="3448812"/>
                  </a:lnTo>
                  <a:lnTo>
                    <a:pt x="597776" y="3445675"/>
                  </a:lnTo>
                  <a:lnTo>
                    <a:pt x="579132" y="3439668"/>
                  </a:lnTo>
                  <a:lnTo>
                    <a:pt x="574560" y="3436620"/>
                  </a:lnTo>
                  <a:lnTo>
                    <a:pt x="562368" y="3433572"/>
                  </a:lnTo>
                  <a:lnTo>
                    <a:pt x="562368" y="3429000"/>
                  </a:lnTo>
                  <a:lnTo>
                    <a:pt x="568655" y="3429889"/>
                  </a:lnTo>
                  <a:lnTo>
                    <a:pt x="576084" y="3430333"/>
                  </a:lnTo>
                  <a:lnTo>
                    <a:pt x="605485" y="3430765"/>
                  </a:lnTo>
                  <a:lnTo>
                    <a:pt x="625436" y="3431819"/>
                  </a:lnTo>
                  <a:lnTo>
                    <a:pt x="633996" y="3432048"/>
                  </a:lnTo>
                  <a:lnTo>
                    <a:pt x="754392" y="3432048"/>
                  </a:lnTo>
                  <a:lnTo>
                    <a:pt x="757440" y="3433572"/>
                  </a:lnTo>
                  <a:lnTo>
                    <a:pt x="760488" y="3433572"/>
                  </a:lnTo>
                  <a:lnTo>
                    <a:pt x="762012" y="3435096"/>
                  </a:lnTo>
                  <a:lnTo>
                    <a:pt x="765060" y="3436620"/>
                  </a:lnTo>
                  <a:lnTo>
                    <a:pt x="766584" y="3438144"/>
                  </a:lnTo>
                  <a:lnTo>
                    <a:pt x="768108" y="3441192"/>
                  </a:lnTo>
                  <a:lnTo>
                    <a:pt x="768108" y="3442716"/>
                  </a:lnTo>
                  <a:lnTo>
                    <a:pt x="769632" y="3447288"/>
                  </a:lnTo>
                  <a:lnTo>
                    <a:pt x="771156" y="3453384"/>
                  </a:lnTo>
                  <a:lnTo>
                    <a:pt x="784872" y="3453384"/>
                  </a:lnTo>
                  <a:lnTo>
                    <a:pt x="784872" y="3348228"/>
                  </a:lnTo>
                  <a:close/>
                </a:path>
                <a:path w="788035" h="4683759">
                  <a:moveTo>
                    <a:pt x="784872" y="2930652"/>
                  </a:moveTo>
                  <a:lnTo>
                    <a:pt x="783577" y="2880169"/>
                  </a:lnTo>
                  <a:lnTo>
                    <a:pt x="771740" y="2834309"/>
                  </a:lnTo>
                  <a:lnTo>
                    <a:pt x="762012" y="2816085"/>
                  </a:lnTo>
                  <a:lnTo>
                    <a:pt x="762012" y="2927604"/>
                  </a:lnTo>
                  <a:lnTo>
                    <a:pt x="760488" y="2930652"/>
                  </a:lnTo>
                  <a:lnTo>
                    <a:pt x="530364" y="2930652"/>
                  </a:lnTo>
                  <a:lnTo>
                    <a:pt x="530466" y="2910840"/>
                  </a:lnTo>
                  <a:lnTo>
                    <a:pt x="542556" y="2866644"/>
                  </a:lnTo>
                  <a:lnTo>
                    <a:pt x="580656" y="2837688"/>
                  </a:lnTo>
                  <a:lnTo>
                    <a:pt x="626084" y="2827617"/>
                  </a:lnTo>
                  <a:lnTo>
                    <a:pt x="644664" y="2827020"/>
                  </a:lnTo>
                  <a:lnTo>
                    <a:pt x="662114" y="2827578"/>
                  </a:lnTo>
                  <a:lnTo>
                    <a:pt x="705624" y="2834640"/>
                  </a:lnTo>
                  <a:lnTo>
                    <a:pt x="742200" y="2854452"/>
                  </a:lnTo>
                  <a:lnTo>
                    <a:pt x="760107" y="2891599"/>
                  </a:lnTo>
                  <a:lnTo>
                    <a:pt x="762012" y="2927604"/>
                  </a:lnTo>
                  <a:lnTo>
                    <a:pt x="762012" y="2816085"/>
                  </a:lnTo>
                  <a:lnTo>
                    <a:pt x="731215" y="2784538"/>
                  </a:lnTo>
                  <a:lnTo>
                    <a:pt x="684237" y="2765996"/>
                  </a:lnTo>
                  <a:lnTo>
                    <a:pt x="640092" y="2761488"/>
                  </a:lnTo>
                  <a:lnTo>
                    <a:pt x="626922" y="2761805"/>
                  </a:lnTo>
                  <a:lnTo>
                    <a:pt x="614756" y="2762821"/>
                  </a:lnTo>
                  <a:lnTo>
                    <a:pt x="603440" y="2764713"/>
                  </a:lnTo>
                  <a:lnTo>
                    <a:pt x="592848" y="2767584"/>
                  </a:lnTo>
                  <a:lnTo>
                    <a:pt x="582841" y="2770187"/>
                  </a:lnTo>
                  <a:lnTo>
                    <a:pt x="548551" y="2788856"/>
                  </a:lnTo>
                  <a:lnTo>
                    <a:pt x="523430" y="2821216"/>
                  </a:lnTo>
                  <a:lnTo>
                    <a:pt x="509828" y="2865196"/>
                  </a:lnTo>
                  <a:lnTo>
                    <a:pt x="506082" y="2907601"/>
                  </a:lnTo>
                  <a:lnTo>
                    <a:pt x="505980" y="3015996"/>
                  </a:lnTo>
                  <a:lnTo>
                    <a:pt x="519696" y="3015996"/>
                  </a:lnTo>
                  <a:lnTo>
                    <a:pt x="522744" y="3006852"/>
                  </a:lnTo>
                  <a:lnTo>
                    <a:pt x="524268" y="3003804"/>
                  </a:lnTo>
                  <a:lnTo>
                    <a:pt x="527316" y="3002280"/>
                  </a:lnTo>
                  <a:lnTo>
                    <a:pt x="528840" y="2999232"/>
                  </a:lnTo>
                  <a:lnTo>
                    <a:pt x="534936" y="2996184"/>
                  </a:lnTo>
                  <a:lnTo>
                    <a:pt x="537984" y="2996184"/>
                  </a:lnTo>
                  <a:lnTo>
                    <a:pt x="542556" y="2994660"/>
                  </a:lnTo>
                  <a:lnTo>
                    <a:pt x="749820" y="2994660"/>
                  </a:lnTo>
                  <a:lnTo>
                    <a:pt x="754392" y="2996184"/>
                  </a:lnTo>
                  <a:lnTo>
                    <a:pt x="757440" y="2996184"/>
                  </a:lnTo>
                  <a:lnTo>
                    <a:pt x="763536" y="2999232"/>
                  </a:lnTo>
                  <a:lnTo>
                    <a:pt x="766584" y="3002280"/>
                  </a:lnTo>
                  <a:lnTo>
                    <a:pt x="771156" y="3011424"/>
                  </a:lnTo>
                  <a:lnTo>
                    <a:pt x="771156" y="3015996"/>
                  </a:lnTo>
                  <a:lnTo>
                    <a:pt x="784872" y="3015996"/>
                  </a:lnTo>
                  <a:lnTo>
                    <a:pt x="784872" y="2994660"/>
                  </a:lnTo>
                  <a:lnTo>
                    <a:pt x="784872" y="2930652"/>
                  </a:lnTo>
                  <a:close/>
                </a:path>
                <a:path w="788035" h="4683759">
                  <a:moveTo>
                    <a:pt x="784872" y="2519172"/>
                  </a:moveTo>
                  <a:lnTo>
                    <a:pt x="710196" y="2514600"/>
                  </a:lnTo>
                  <a:lnTo>
                    <a:pt x="710196" y="2542032"/>
                  </a:lnTo>
                  <a:lnTo>
                    <a:pt x="719340" y="2545080"/>
                  </a:lnTo>
                  <a:lnTo>
                    <a:pt x="725436" y="2546604"/>
                  </a:lnTo>
                  <a:lnTo>
                    <a:pt x="731532" y="2549652"/>
                  </a:lnTo>
                  <a:lnTo>
                    <a:pt x="736104" y="2551176"/>
                  </a:lnTo>
                  <a:lnTo>
                    <a:pt x="739152" y="2552700"/>
                  </a:lnTo>
                  <a:lnTo>
                    <a:pt x="742200" y="2555748"/>
                  </a:lnTo>
                  <a:lnTo>
                    <a:pt x="748296" y="2558796"/>
                  </a:lnTo>
                  <a:lnTo>
                    <a:pt x="755916" y="2566416"/>
                  </a:lnTo>
                  <a:lnTo>
                    <a:pt x="758964" y="2572512"/>
                  </a:lnTo>
                  <a:lnTo>
                    <a:pt x="758964" y="2575560"/>
                  </a:lnTo>
                  <a:lnTo>
                    <a:pt x="760488" y="2578608"/>
                  </a:lnTo>
                  <a:lnTo>
                    <a:pt x="760488" y="2634996"/>
                  </a:lnTo>
                  <a:lnTo>
                    <a:pt x="652284" y="2634996"/>
                  </a:lnTo>
                  <a:lnTo>
                    <a:pt x="652284" y="2601468"/>
                  </a:lnTo>
                  <a:lnTo>
                    <a:pt x="653808" y="2595372"/>
                  </a:lnTo>
                  <a:lnTo>
                    <a:pt x="656856" y="2589276"/>
                  </a:lnTo>
                  <a:lnTo>
                    <a:pt x="659904" y="2586228"/>
                  </a:lnTo>
                  <a:lnTo>
                    <a:pt x="664476" y="2584704"/>
                  </a:lnTo>
                  <a:lnTo>
                    <a:pt x="669048" y="2581656"/>
                  </a:lnTo>
                  <a:lnTo>
                    <a:pt x="673620" y="2580132"/>
                  </a:lnTo>
                  <a:lnTo>
                    <a:pt x="681240" y="2577084"/>
                  </a:lnTo>
                  <a:lnTo>
                    <a:pt x="681240" y="2554224"/>
                  </a:lnTo>
                  <a:lnTo>
                    <a:pt x="598944" y="2554224"/>
                  </a:lnTo>
                  <a:lnTo>
                    <a:pt x="598944" y="2577084"/>
                  </a:lnTo>
                  <a:lnTo>
                    <a:pt x="608088" y="2580132"/>
                  </a:lnTo>
                  <a:lnTo>
                    <a:pt x="614184" y="2581656"/>
                  </a:lnTo>
                  <a:lnTo>
                    <a:pt x="617232" y="2584704"/>
                  </a:lnTo>
                  <a:lnTo>
                    <a:pt x="621804" y="2586228"/>
                  </a:lnTo>
                  <a:lnTo>
                    <a:pt x="624852" y="2589276"/>
                  </a:lnTo>
                  <a:lnTo>
                    <a:pt x="626376" y="2592324"/>
                  </a:lnTo>
                  <a:lnTo>
                    <a:pt x="627900" y="2596896"/>
                  </a:lnTo>
                  <a:lnTo>
                    <a:pt x="627900" y="2634996"/>
                  </a:lnTo>
                  <a:lnTo>
                    <a:pt x="530364" y="2634996"/>
                  </a:lnTo>
                  <a:lnTo>
                    <a:pt x="530364" y="2578608"/>
                  </a:lnTo>
                  <a:lnTo>
                    <a:pt x="531888" y="2570988"/>
                  </a:lnTo>
                  <a:lnTo>
                    <a:pt x="534936" y="2567940"/>
                  </a:lnTo>
                  <a:lnTo>
                    <a:pt x="541032" y="2558796"/>
                  </a:lnTo>
                  <a:lnTo>
                    <a:pt x="571512" y="2543556"/>
                  </a:lnTo>
                  <a:lnTo>
                    <a:pt x="571512" y="2516124"/>
                  </a:lnTo>
                  <a:lnTo>
                    <a:pt x="505980" y="2516124"/>
                  </a:lnTo>
                  <a:lnTo>
                    <a:pt x="505980" y="2721864"/>
                  </a:lnTo>
                  <a:lnTo>
                    <a:pt x="519696" y="2721864"/>
                  </a:lnTo>
                  <a:lnTo>
                    <a:pt x="521220" y="2715768"/>
                  </a:lnTo>
                  <a:lnTo>
                    <a:pt x="524268" y="2709672"/>
                  </a:lnTo>
                  <a:lnTo>
                    <a:pt x="527316" y="2706624"/>
                  </a:lnTo>
                  <a:lnTo>
                    <a:pt x="528840" y="2703576"/>
                  </a:lnTo>
                  <a:lnTo>
                    <a:pt x="534936" y="2700528"/>
                  </a:lnTo>
                  <a:lnTo>
                    <a:pt x="542556" y="2700528"/>
                  </a:lnTo>
                  <a:lnTo>
                    <a:pt x="547128" y="2699004"/>
                  </a:lnTo>
                  <a:lnTo>
                    <a:pt x="746772" y="2699004"/>
                  </a:lnTo>
                  <a:lnTo>
                    <a:pt x="749820" y="2700528"/>
                  </a:lnTo>
                  <a:lnTo>
                    <a:pt x="754392" y="2700528"/>
                  </a:lnTo>
                  <a:lnTo>
                    <a:pt x="760488" y="2703576"/>
                  </a:lnTo>
                  <a:lnTo>
                    <a:pt x="763536" y="2703576"/>
                  </a:lnTo>
                  <a:lnTo>
                    <a:pt x="766584" y="2706624"/>
                  </a:lnTo>
                  <a:lnTo>
                    <a:pt x="771156" y="2715768"/>
                  </a:lnTo>
                  <a:lnTo>
                    <a:pt x="771156" y="2721864"/>
                  </a:lnTo>
                  <a:lnTo>
                    <a:pt x="784872" y="2721864"/>
                  </a:lnTo>
                  <a:lnTo>
                    <a:pt x="784872" y="2519172"/>
                  </a:lnTo>
                  <a:close/>
                </a:path>
                <a:path w="788035" h="4683759">
                  <a:moveTo>
                    <a:pt x="784872" y="2284476"/>
                  </a:moveTo>
                  <a:lnTo>
                    <a:pt x="702576" y="2279904"/>
                  </a:lnTo>
                  <a:lnTo>
                    <a:pt x="702576" y="2307336"/>
                  </a:lnTo>
                  <a:lnTo>
                    <a:pt x="710196" y="2308860"/>
                  </a:lnTo>
                  <a:lnTo>
                    <a:pt x="717816" y="2311908"/>
                  </a:lnTo>
                  <a:lnTo>
                    <a:pt x="760488" y="2339340"/>
                  </a:lnTo>
                  <a:lnTo>
                    <a:pt x="760488" y="2392680"/>
                  </a:lnTo>
                  <a:lnTo>
                    <a:pt x="537984" y="2392680"/>
                  </a:lnTo>
                  <a:lnTo>
                    <a:pt x="533412" y="2391156"/>
                  </a:lnTo>
                  <a:lnTo>
                    <a:pt x="531888" y="2389632"/>
                  </a:lnTo>
                  <a:lnTo>
                    <a:pt x="528840" y="2388108"/>
                  </a:lnTo>
                  <a:lnTo>
                    <a:pt x="524268" y="2383536"/>
                  </a:lnTo>
                  <a:lnTo>
                    <a:pt x="522744" y="2380488"/>
                  </a:lnTo>
                  <a:lnTo>
                    <a:pt x="519696" y="2371344"/>
                  </a:lnTo>
                  <a:lnTo>
                    <a:pt x="505980" y="2371344"/>
                  </a:lnTo>
                  <a:lnTo>
                    <a:pt x="505980" y="2479548"/>
                  </a:lnTo>
                  <a:lnTo>
                    <a:pt x="519696" y="2479548"/>
                  </a:lnTo>
                  <a:lnTo>
                    <a:pt x="521220" y="2473452"/>
                  </a:lnTo>
                  <a:lnTo>
                    <a:pt x="524268" y="2467356"/>
                  </a:lnTo>
                  <a:lnTo>
                    <a:pt x="527316" y="2464308"/>
                  </a:lnTo>
                  <a:lnTo>
                    <a:pt x="528840" y="2461260"/>
                  </a:lnTo>
                  <a:lnTo>
                    <a:pt x="531888" y="2459736"/>
                  </a:lnTo>
                  <a:lnTo>
                    <a:pt x="534936" y="2459736"/>
                  </a:lnTo>
                  <a:lnTo>
                    <a:pt x="537984" y="2458212"/>
                  </a:lnTo>
                  <a:lnTo>
                    <a:pt x="547128" y="2458212"/>
                  </a:lnTo>
                  <a:lnTo>
                    <a:pt x="551700" y="2456688"/>
                  </a:lnTo>
                  <a:lnTo>
                    <a:pt x="740676" y="2456688"/>
                  </a:lnTo>
                  <a:lnTo>
                    <a:pt x="745248" y="2458212"/>
                  </a:lnTo>
                  <a:lnTo>
                    <a:pt x="754392" y="2458212"/>
                  </a:lnTo>
                  <a:lnTo>
                    <a:pt x="763536" y="2462784"/>
                  </a:lnTo>
                  <a:lnTo>
                    <a:pt x="765060" y="2464308"/>
                  </a:lnTo>
                  <a:lnTo>
                    <a:pt x="766584" y="2467356"/>
                  </a:lnTo>
                  <a:lnTo>
                    <a:pt x="769632" y="2470404"/>
                  </a:lnTo>
                  <a:lnTo>
                    <a:pt x="771156" y="2473452"/>
                  </a:lnTo>
                  <a:lnTo>
                    <a:pt x="771156" y="2479548"/>
                  </a:lnTo>
                  <a:lnTo>
                    <a:pt x="784872" y="2479548"/>
                  </a:lnTo>
                  <a:lnTo>
                    <a:pt x="784872" y="2284476"/>
                  </a:lnTo>
                  <a:close/>
                </a:path>
                <a:path w="788035" h="4683759">
                  <a:moveTo>
                    <a:pt x="784872" y="1754136"/>
                  </a:moveTo>
                  <a:lnTo>
                    <a:pt x="771156" y="1754136"/>
                  </a:lnTo>
                  <a:lnTo>
                    <a:pt x="771156" y="1758708"/>
                  </a:lnTo>
                  <a:lnTo>
                    <a:pt x="769632" y="1763280"/>
                  </a:lnTo>
                  <a:lnTo>
                    <a:pt x="769632" y="1766328"/>
                  </a:lnTo>
                  <a:lnTo>
                    <a:pt x="768108" y="1767852"/>
                  </a:lnTo>
                  <a:lnTo>
                    <a:pt x="766584" y="1770900"/>
                  </a:lnTo>
                  <a:lnTo>
                    <a:pt x="762012" y="1775472"/>
                  </a:lnTo>
                  <a:lnTo>
                    <a:pt x="758964" y="1776996"/>
                  </a:lnTo>
                  <a:lnTo>
                    <a:pt x="757440" y="1776996"/>
                  </a:lnTo>
                  <a:lnTo>
                    <a:pt x="754392" y="1778520"/>
                  </a:lnTo>
                  <a:lnTo>
                    <a:pt x="658380" y="1778520"/>
                  </a:lnTo>
                  <a:lnTo>
                    <a:pt x="658380" y="1746516"/>
                  </a:lnTo>
                  <a:lnTo>
                    <a:pt x="676668" y="1726704"/>
                  </a:lnTo>
                  <a:lnTo>
                    <a:pt x="682764" y="1723656"/>
                  </a:lnTo>
                  <a:lnTo>
                    <a:pt x="690384" y="1722132"/>
                  </a:lnTo>
                  <a:lnTo>
                    <a:pt x="690384" y="1699272"/>
                  </a:lnTo>
                  <a:lnTo>
                    <a:pt x="601992" y="1699272"/>
                  </a:lnTo>
                  <a:lnTo>
                    <a:pt x="601992" y="1722132"/>
                  </a:lnTo>
                  <a:lnTo>
                    <a:pt x="611136" y="1723656"/>
                  </a:lnTo>
                  <a:lnTo>
                    <a:pt x="617232" y="1726704"/>
                  </a:lnTo>
                  <a:lnTo>
                    <a:pt x="621804" y="1728228"/>
                  </a:lnTo>
                  <a:lnTo>
                    <a:pt x="626376" y="1731276"/>
                  </a:lnTo>
                  <a:lnTo>
                    <a:pt x="632472" y="1737372"/>
                  </a:lnTo>
                  <a:lnTo>
                    <a:pt x="633996" y="1740420"/>
                  </a:lnTo>
                  <a:lnTo>
                    <a:pt x="633996" y="1778520"/>
                  </a:lnTo>
                  <a:lnTo>
                    <a:pt x="530364" y="1778520"/>
                  </a:lnTo>
                  <a:lnTo>
                    <a:pt x="530364" y="1728228"/>
                  </a:lnTo>
                  <a:lnTo>
                    <a:pt x="531888" y="1720608"/>
                  </a:lnTo>
                  <a:lnTo>
                    <a:pt x="534936" y="1716036"/>
                  </a:lnTo>
                  <a:lnTo>
                    <a:pt x="537984" y="1712988"/>
                  </a:lnTo>
                  <a:lnTo>
                    <a:pt x="541032" y="1708416"/>
                  </a:lnTo>
                  <a:lnTo>
                    <a:pt x="571512" y="1693176"/>
                  </a:lnTo>
                  <a:lnTo>
                    <a:pt x="571512" y="1665744"/>
                  </a:lnTo>
                  <a:lnTo>
                    <a:pt x="505980" y="1665744"/>
                  </a:lnTo>
                  <a:lnTo>
                    <a:pt x="505980" y="1865388"/>
                  </a:lnTo>
                  <a:lnTo>
                    <a:pt x="519696" y="1865388"/>
                  </a:lnTo>
                  <a:lnTo>
                    <a:pt x="521220" y="1859292"/>
                  </a:lnTo>
                  <a:lnTo>
                    <a:pt x="524268" y="1853196"/>
                  </a:lnTo>
                  <a:lnTo>
                    <a:pt x="527316" y="1850148"/>
                  </a:lnTo>
                  <a:lnTo>
                    <a:pt x="528840" y="1847100"/>
                  </a:lnTo>
                  <a:lnTo>
                    <a:pt x="531888" y="1845576"/>
                  </a:lnTo>
                  <a:lnTo>
                    <a:pt x="534936" y="1845576"/>
                  </a:lnTo>
                  <a:lnTo>
                    <a:pt x="537984" y="1844052"/>
                  </a:lnTo>
                  <a:lnTo>
                    <a:pt x="547128" y="1844052"/>
                  </a:lnTo>
                  <a:lnTo>
                    <a:pt x="551700" y="1842528"/>
                  </a:lnTo>
                  <a:lnTo>
                    <a:pt x="740676" y="1842528"/>
                  </a:lnTo>
                  <a:lnTo>
                    <a:pt x="745248" y="1844052"/>
                  </a:lnTo>
                  <a:lnTo>
                    <a:pt x="754392" y="1844052"/>
                  </a:lnTo>
                  <a:lnTo>
                    <a:pt x="766584" y="1850148"/>
                  </a:lnTo>
                  <a:lnTo>
                    <a:pt x="771156" y="1859292"/>
                  </a:lnTo>
                  <a:lnTo>
                    <a:pt x="771156" y="1865388"/>
                  </a:lnTo>
                  <a:lnTo>
                    <a:pt x="784872" y="1865388"/>
                  </a:lnTo>
                  <a:lnTo>
                    <a:pt x="784872" y="1754136"/>
                  </a:lnTo>
                  <a:close/>
                </a:path>
                <a:path w="788035" h="4683759">
                  <a:moveTo>
                    <a:pt x="784872" y="1522488"/>
                  </a:moveTo>
                  <a:lnTo>
                    <a:pt x="771156" y="1522488"/>
                  </a:lnTo>
                  <a:lnTo>
                    <a:pt x="771156" y="1527060"/>
                  </a:lnTo>
                  <a:lnTo>
                    <a:pt x="769632" y="1530108"/>
                  </a:lnTo>
                  <a:lnTo>
                    <a:pt x="769632" y="1533156"/>
                  </a:lnTo>
                  <a:lnTo>
                    <a:pt x="766584" y="1539252"/>
                  </a:lnTo>
                  <a:lnTo>
                    <a:pt x="762012" y="1543824"/>
                  </a:lnTo>
                  <a:lnTo>
                    <a:pt x="758964" y="1543824"/>
                  </a:lnTo>
                  <a:lnTo>
                    <a:pt x="757440" y="1545348"/>
                  </a:lnTo>
                  <a:lnTo>
                    <a:pt x="754392" y="1545348"/>
                  </a:lnTo>
                  <a:lnTo>
                    <a:pt x="751344" y="1546872"/>
                  </a:lnTo>
                  <a:lnTo>
                    <a:pt x="658380" y="1546872"/>
                  </a:lnTo>
                  <a:lnTo>
                    <a:pt x="658380" y="1513344"/>
                  </a:lnTo>
                  <a:lnTo>
                    <a:pt x="659904" y="1508772"/>
                  </a:lnTo>
                  <a:lnTo>
                    <a:pt x="661428" y="1505724"/>
                  </a:lnTo>
                  <a:lnTo>
                    <a:pt x="667524" y="1499628"/>
                  </a:lnTo>
                  <a:lnTo>
                    <a:pt x="672096" y="1496580"/>
                  </a:lnTo>
                  <a:lnTo>
                    <a:pt x="676668" y="1495056"/>
                  </a:lnTo>
                  <a:lnTo>
                    <a:pt x="682764" y="1492008"/>
                  </a:lnTo>
                  <a:lnTo>
                    <a:pt x="690384" y="1490484"/>
                  </a:lnTo>
                  <a:lnTo>
                    <a:pt x="690384" y="1467624"/>
                  </a:lnTo>
                  <a:lnTo>
                    <a:pt x="601992" y="1467624"/>
                  </a:lnTo>
                  <a:lnTo>
                    <a:pt x="601992" y="1490484"/>
                  </a:lnTo>
                  <a:lnTo>
                    <a:pt x="611136" y="1492008"/>
                  </a:lnTo>
                  <a:lnTo>
                    <a:pt x="617232" y="1493532"/>
                  </a:lnTo>
                  <a:lnTo>
                    <a:pt x="621804" y="1496580"/>
                  </a:lnTo>
                  <a:lnTo>
                    <a:pt x="626376" y="1498104"/>
                  </a:lnTo>
                  <a:lnTo>
                    <a:pt x="629424" y="1501152"/>
                  </a:lnTo>
                  <a:lnTo>
                    <a:pt x="632472" y="1505724"/>
                  </a:lnTo>
                  <a:lnTo>
                    <a:pt x="633996" y="1508772"/>
                  </a:lnTo>
                  <a:lnTo>
                    <a:pt x="633996" y="1546872"/>
                  </a:lnTo>
                  <a:lnTo>
                    <a:pt x="530364" y="1546872"/>
                  </a:lnTo>
                  <a:lnTo>
                    <a:pt x="530364" y="1496580"/>
                  </a:lnTo>
                  <a:lnTo>
                    <a:pt x="562952" y="1464932"/>
                  </a:lnTo>
                  <a:lnTo>
                    <a:pt x="571512" y="1461528"/>
                  </a:lnTo>
                  <a:lnTo>
                    <a:pt x="571512" y="1434096"/>
                  </a:lnTo>
                  <a:lnTo>
                    <a:pt x="505980" y="1434096"/>
                  </a:lnTo>
                  <a:lnTo>
                    <a:pt x="505980" y="1632216"/>
                  </a:lnTo>
                  <a:lnTo>
                    <a:pt x="519696" y="1632216"/>
                  </a:lnTo>
                  <a:lnTo>
                    <a:pt x="522744" y="1623072"/>
                  </a:lnTo>
                  <a:lnTo>
                    <a:pt x="527316" y="1618500"/>
                  </a:lnTo>
                  <a:lnTo>
                    <a:pt x="528840" y="1615452"/>
                  </a:lnTo>
                  <a:lnTo>
                    <a:pt x="534936" y="1612404"/>
                  </a:lnTo>
                  <a:lnTo>
                    <a:pt x="537984" y="1612404"/>
                  </a:lnTo>
                  <a:lnTo>
                    <a:pt x="542556" y="1610880"/>
                  </a:lnTo>
                  <a:lnTo>
                    <a:pt x="745248" y="1610880"/>
                  </a:lnTo>
                  <a:lnTo>
                    <a:pt x="749820" y="1612404"/>
                  </a:lnTo>
                  <a:lnTo>
                    <a:pt x="757440" y="1612404"/>
                  </a:lnTo>
                  <a:lnTo>
                    <a:pt x="763536" y="1615452"/>
                  </a:lnTo>
                  <a:lnTo>
                    <a:pt x="766584" y="1618500"/>
                  </a:lnTo>
                  <a:lnTo>
                    <a:pt x="771156" y="1627644"/>
                  </a:lnTo>
                  <a:lnTo>
                    <a:pt x="771156" y="1632216"/>
                  </a:lnTo>
                  <a:lnTo>
                    <a:pt x="784872" y="1632216"/>
                  </a:lnTo>
                  <a:lnTo>
                    <a:pt x="784872" y="1522488"/>
                  </a:lnTo>
                  <a:close/>
                </a:path>
                <a:path w="788035" h="4683759">
                  <a:moveTo>
                    <a:pt x="784872" y="1199388"/>
                  </a:moveTo>
                  <a:lnTo>
                    <a:pt x="710196" y="1196340"/>
                  </a:lnTo>
                  <a:lnTo>
                    <a:pt x="710196" y="1223772"/>
                  </a:lnTo>
                  <a:lnTo>
                    <a:pt x="719340" y="1225296"/>
                  </a:lnTo>
                  <a:lnTo>
                    <a:pt x="725436" y="1228344"/>
                  </a:lnTo>
                  <a:lnTo>
                    <a:pt x="731532" y="1229868"/>
                  </a:lnTo>
                  <a:lnTo>
                    <a:pt x="736104" y="1232916"/>
                  </a:lnTo>
                  <a:lnTo>
                    <a:pt x="745248" y="1237488"/>
                  </a:lnTo>
                  <a:lnTo>
                    <a:pt x="748296" y="1240536"/>
                  </a:lnTo>
                  <a:lnTo>
                    <a:pt x="751344" y="1242060"/>
                  </a:lnTo>
                  <a:lnTo>
                    <a:pt x="752868" y="1245108"/>
                  </a:lnTo>
                  <a:lnTo>
                    <a:pt x="757440" y="1249680"/>
                  </a:lnTo>
                  <a:lnTo>
                    <a:pt x="758964" y="1252728"/>
                  </a:lnTo>
                  <a:lnTo>
                    <a:pt x="758964" y="1255776"/>
                  </a:lnTo>
                  <a:lnTo>
                    <a:pt x="760488" y="1258824"/>
                  </a:lnTo>
                  <a:lnTo>
                    <a:pt x="760488" y="1316736"/>
                  </a:lnTo>
                  <a:lnTo>
                    <a:pt x="652284" y="1316736"/>
                  </a:lnTo>
                  <a:lnTo>
                    <a:pt x="652284" y="1281684"/>
                  </a:lnTo>
                  <a:lnTo>
                    <a:pt x="653808" y="1277112"/>
                  </a:lnTo>
                  <a:lnTo>
                    <a:pt x="655332" y="1274064"/>
                  </a:lnTo>
                  <a:lnTo>
                    <a:pt x="656856" y="1269492"/>
                  </a:lnTo>
                  <a:lnTo>
                    <a:pt x="659904" y="1267968"/>
                  </a:lnTo>
                  <a:lnTo>
                    <a:pt x="669048" y="1261872"/>
                  </a:lnTo>
                  <a:lnTo>
                    <a:pt x="673620" y="1260348"/>
                  </a:lnTo>
                  <a:lnTo>
                    <a:pt x="681240" y="1258824"/>
                  </a:lnTo>
                  <a:lnTo>
                    <a:pt x="681240" y="1235964"/>
                  </a:lnTo>
                  <a:lnTo>
                    <a:pt x="598944" y="1235964"/>
                  </a:lnTo>
                  <a:lnTo>
                    <a:pt x="598944" y="1258824"/>
                  </a:lnTo>
                  <a:lnTo>
                    <a:pt x="608088" y="1260348"/>
                  </a:lnTo>
                  <a:lnTo>
                    <a:pt x="614184" y="1261872"/>
                  </a:lnTo>
                  <a:lnTo>
                    <a:pt x="617232" y="1264920"/>
                  </a:lnTo>
                  <a:lnTo>
                    <a:pt x="621804" y="1267968"/>
                  </a:lnTo>
                  <a:lnTo>
                    <a:pt x="624852" y="1269492"/>
                  </a:lnTo>
                  <a:lnTo>
                    <a:pt x="626376" y="1274064"/>
                  </a:lnTo>
                  <a:lnTo>
                    <a:pt x="627900" y="1277112"/>
                  </a:lnTo>
                  <a:lnTo>
                    <a:pt x="627900" y="1316736"/>
                  </a:lnTo>
                  <a:lnTo>
                    <a:pt x="530364" y="1316736"/>
                  </a:lnTo>
                  <a:lnTo>
                    <a:pt x="530364" y="1260348"/>
                  </a:lnTo>
                  <a:lnTo>
                    <a:pt x="555701" y="1231201"/>
                  </a:lnTo>
                  <a:lnTo>
                    <a:pt x="571512" y="1225296"/>
                  </a:lnTo>
                  <a:lnTo>
                    <a:pt x="571512" y="1197864"/>
                  </a:lnTo>
                  <a:lnTo>
                    <a:pt x="505980" y="1197864"/>
                  </a:lnTo>
                  <a:lnTo>
                    <a:pt x="505980" y="1402080"/>
                  </a:lnTo>
                  <a:lnTo>
                    <a:pt x="519696" y="1402080"/>
                  </a:lnTo>
                  <a:lnTo>
                    <a:pt x="522744" y="1392936"/>
                  </a:lnTo>
                  <a:lnTo>
                    <a:pt x="524268" y="1389888"/>
                  </a:lnTo>
                  <a:lnTo>
                    <a:pt x="528840" y="1385316"/>
                  </a:lnTo>
                  <a:lnTo>
                    <a:pt x="537984" y="1380744"/>
                  </a:lnTo>
                  <a:lnTo>
                    <a:pt x="754392" y="1380744"/>
                  </a:lnTo>
                  <a:lnTo>
                    <a:pt x="766584" y="1386840"/>
                  </a:lnTo>
                  <a:lnTo>
                    <a:pt x="769632" y="1392936"/>
                  </a:lnTo>
                  <a:lnTo>
                    <a:pt x="771156" y="1397508"/>
                  </a:lnTo>
                  <a:lnTo>
                    <a:pt x="771156" y="1402080"/>
                  </a:lnTo>
                  <a:lnTo>
                    <a:pt x="784872" y="1402080"/>
                  </a:lnTo>
                  <a:lnTo>
                    <a:pt x="784872" y="1199388"/>
                  </a:lnTo>
                  <a:close/>
                </a:path>
                <a:path w="788035" h="4683759">
                  <a:moveTo>
                    <a:pt x="784872" y="902220"/>
                  </a:moveTo>
                  <a:lnTo>
                    <a:pt x="771156" y="902220"/>
                  </a:lnTo>
                  <a:lnTo>
                    <a:pt x="771156" y="909840"/>
                  </a:lnTo>
                  <a:lnTo>
                    <a:pt x="766584" y="915936"/>
                  </a:lnTo>
                  <a:lnTo>
                    <a:pt x="733056" y="938796"/>
                  </a:lnTo>
                  <a:lnTo>
                    <a:pt x="696379" y="956195"/>
                  </a:lnTo>
                  <a:lnTo>
                    <a:pt x="689241" y="960323"/>
                  </a:lnTo>
                  <a:lnTo>
                    <a:pt x="659904" y="995184"/>
                  </a:lnTo>
                  <a:lnTo>
                    <a:pt x="656856" y="995184"/>
                  </a:lnTo>
                  <a:lnTo>
                    <a:pt x="653161" y="985469"/>
                  </a:lnTo>
                  <a:lnTo>
                    <a:pt x="649046" y="976896"/>
                  </a:lnTo>
                  <a:lnTo>
                    <a:pt x="644639" y="969467"/>
                  </a:lnTo>
                  <a:lnTo>
                    <a:pt x="643140" y="967397"/>
                  </a:lnTo>
                  <a:lnTo>
                    <a:pt x="643140" y="1074432"/>
                  </a:lnTo>
                  <a:lnTo>
                    <a:pt x="530364" y="1074432"/>
                  </a:lnTo>
                  <a:lnTo>
                    <a:pt x="530364" y="1051572"/>
                  </a:lnTo>
                  <a:lnTo>
                    <a:pt x="531215" y="1039825"/>
                  </a:lnTo>
                  <a:lnTo>
                    <a:pt x="561225" y="1004519"/>
                  </a:lnTo>
                  <a:lnTo>
                    <a:pt x="585228" y="1001280"/>
                  </a:lnTo>
                  <a:lnTo>
                    <a:pt x="601992" y="1001280"/>
                  </a:lnTo>
                  <a:lnTo>
                    <a:pt x="609612" y="1002804"/>
                  </a:lnTo>
                  <a:lnTo>
                    <a:pt x="615708" y="1004328"/>
                  </a:lnTo>
                  <a:lnTo>
                    <a:pt x="621804" y="1007376"/>
                  </a:lnTo>
                  <a:lnTo>
                    <a:pt x="627900" y="1011948"/>
                  </a:lnTo>
                  <a:lnTo>
                    <a:pt x="632472" y="1014996"/>
                  </a:lnTo>
                  <a:lnTo>
                    <a:pt x="643140" y="1074432"/>
                  </a:lnTo>
                  <a:lnTo>
                    <a:pt x="643140" y="967397"/>
                  </a:lnTo>
                  <a:lnTo>
                    <a:pt x="608317" y="940485"/>
                  </a:lnTo>
                  <a:lnTo>
                    <a:pt x="582180" y="937272"/>
                  </a:lnTo>
                  <a:lnTo>
                    <a:pt x="574459" y="937526"/>
                  </a:lnTo>
                  <a:lnTo>
                    <a:pt x="528840" y="957084"/>
                  </a:lnTo>
                  <a:lnTo>
                    <a:pt x="511975" y="991793"/>
                  </a:lnTo>
                  <a:lnTo>
                    <a:pt x="510552" y="999756"/>
                  </a:lnTo>
                  <a:lnTo>
                    <a:pt x="508546" y="1008329"/>
                  </a:lnTo>
                  <a:lnTo>
                    <a:pt x="507123" y="1018044"/>
                  </a:lnTo>
                  <a:lnTo>
                    <a:pt x="506272" y="1028712"/>
                  </a:lnTo>
                  <a:lnTo>
                    <a:pt x="505993" y="1039952"/>
                  </a:lnTo>
                  <a:lnTo>
                    <a:pt x="505980" y="1159776"/>
                  </a:lnTo>
                  <a:lnTo>
                    <a:pt x="519696" y="1159776"/>
                  </a:lnTo>
                  <a:lnTo>
                    <a:pt x="522744" y="1150632"/>
                  </a:lnTo>
                  <a:lnTo>
                    <a:pt x="524268" y="1147584"/>
                  </a:lnTo>
                  <a:lnTo>
                    <a:pt x="528840" y="1143012"/>
                  </a:lnTo>
                  <a:lnTo>
                    <a:pt x="537984" y="1138440"/>
                  </a:lnTo>
                  <a:lnTo>
                    <a:pt x="754392" y="1138440"/>
                  </a:lnTo>
                  <a:lnTo>
                    <a:pt x="766584" y="1144536"/>
                  </a:lnTo>
                  <a:lnTo>
                    <a:pt x="769632" y="1150632"/>
                  </a:lnTo>
                  <a:lnTo>
                    <a:pt x="771156" y="1155204"/>
                  </a:lnTo>
                  <a:lnTo>
                    <a:pt x="771156" y="1159776"/>
                  </a:lnTo>
                  <a:lnTo>
                    <a:pt x="784872" y="1159776"/>
                  </a:lnTo>
                  <a:lnTo>
                    <a:pt x="784872" y="1138440"/>
                  </a:lnTo>
                  <a:lnTo>
                    <a:pt x="784872" y="1074432"/>
                  </a:lnTo>
                  <a:lnTo>
                    <a:pt x="784872" y="1051572"/>
                  </a:lnTo>
                  <a:lnTo>
                    <a:pt x="771156" y="1051572"/>
                  </a:lnTo>
                  <a:lnTo>
                    <a:pt x="769632" y="1059192"/>
                  </a:lnTo>
                  <a:lnTo>
                    <a:pt x="768108" y="1063764"/>
                  </a:lnTo>
                  <a:lnTo>
                    <a:pt x="765060" y="1066812"/>
                  </a:lnTo>
                  <a:lnTo>
                    <a:pt x="763536" y="1069860"/>
                  </a:lnTo>
                  <a:lnTo>
                    <a:pt x="758964" y="1071384"/>
                  </a:lnTo>
                  <a:lnTo>
                    <a:pt x="755916" y="1072908"/>
                  </a:lnTo>
                  <a:lnTo>
                    <a:pt x="751344" y="1072908"/>
                  </a:lnTo>
                  <a:lnTo>
                    <a:pt x="743724" y="1074432"/>
                  </a:lnTo>
                  <a:lnTo>
                    <a:pt x="667524" y="1074432"/>
                  </a:lnTo>
                  <a:lnTo>
                    <a:pt x="667524" y="1054620"/>
                  </a:lnTo>
                  <a:lnTo>
                    <a:pt x="670572" y="1045476"/>
                  </a:lnTo>
                  <a:lnTo>
                    <a:pt x="701052" y="1022616"/>
                  </a:lnTo>
                  <a:lnTo>
                    <a:pt x="736104" y="1007376"/>
                  </a:lnTo>
                  <a:lnTo>
                    <a:pt x="748906" y="1001280"/>
                  </a:lnTo>
                  <a:lnTo>
                    <a:pt x="784872" y="979944"/>
                  </a:lnTo>
                  <a:lnTo>
                    <a:pt x="784872" y="902220"/>
                  </a:lnTo>
                  <a:close/>
                </a:path>
                <a:path w="788035" h="4683759">
                  <a:moveTo>
                    <a:pt x="784872" y="509016"/>
                  </a:moveTo>
                  <a:lnTo>
                    <a:pt x="550176" y="509016"/>
                  </a:lnTo>
                  <a:lnTo>
                    <a:pt x="542556" y="507492"/>
                  </a:lnTo>
                  <a:lnTo>
                    <a:pt x="539508" y="507492"/>
                  </a:lnTo>
                  <a:lnTo>
                    <a:pt x="534936" y="505968"/>
                  </a:lnTo>
                  <a:lnTo>
                    <a:pt x="531888" y="504444"/>
                  </a:lnTo>
                  <a:lnTo>
                    <a:pt x="530364" y="502920"/>
                  </a:lnTo>
                  <a:lnTo>
                    <a:pt x="527316" y="501396"/>
                  </a:lnTo>
                  <a:lnTo>
                    <a:pt x="524268" y="498348"/>
                  </a:lnTo>
                  <a:lnTo>
                    <a:pt x="524268" y="495300"/>
                  </a:lnTo>
                  <a:lnTo>
                    <a:pt x="519696" y="486156"/>
                  </a:lnTo>
                  <a:lnTo>
                    <a:pt x="505980" y="486156"/>
                  </a:lnTo>
                  <a:lnTo>
                    <a:pt x="505980" y="563880"/>
                  </a:lnTo>
                  <a:lnTo>
                    <a:pt x="519696" y="563880"/>
                  </a:lnTo>
                  <a:lnTo>
                    <a:pt x="524268" y="554736"/>
                  </a:lnTo>
                  <a:lnTo>
                    <a:pt x="524268" y="551688"/>
                  </a:lnTo>
                  <a:lnTo>
                    <a:pt x="525792" y="550164"/>
                  </a:lnTo>
                  <a:lnTo>
                    <a:pt x="527316" y="547116"/>
                  </a:lnTo>
                  <a:lnTo>
                    <a:pt x="530364" y="545592"/>
                  </a:lnTo>
                  <a:lnTo>
                    <a:pt x="531888" y="544068"/>
                  </a:lnTo>
                  <a:lnTo>
                    <a:pt x="534936" y="544068"/>
                  </a:lnTo>
                  <a:lnTo>
                    <a:pt x="539508" y="542544"/>
                  </a:lnTo>
                  <a:lnTo>
                    <a:pt x="595896" y="542544"/>
                  </a:lnTo>
                  <a:lnTo>
                    <a:pt x="624128" y="542290"/>
                  </a:lnTo>
                  <a:lnTo>
                    <a:pt x="651522" y="541591"/>
                  </a:lnTo>
                  <a:lnTo>
                    <a:pt x="677760" y="540626"/>
                  </a:lnTo>
                  <a:lnTo>
                    <a:pt x="702576" y="539496"/>
                  </a:lnTo>
                  <a:lnTo>
                    <a:pt x="702576" y="542544"/>
                  </a:lnTo>
                  <a:lnTo>
                    <a:pt x="684098" y="551878"/>
                  </a:lnTo>
                  <a:lnTo>
                    <a:pt x="664476" y="562356"/>
                  </a:lnTo>
                  <a:lnTo>
                    <a:pt x="654761" y="566915"/>
                  </a:lnTo>
                  <a:lnTo>
                    <a:pt x="646188" y="571309"/>
                  </a:lnTo>
                  <a:lnTo>
                    <a:pt x="638759" y="575437"/>
                  </a:lnTo>
                  <a:lnTo>
                    <a:pt x="632472" y="579120"/>
                  </a:lnTo>
                  <a:lnTo>
                    <a:pt x="505980" y="650748"/>
                  </a:lnTo>
                  <a:lnTo>
                    <a:pt x="505980" y="734568"/>
                  </a:lnTo>
                  <a:lnTo>
                    <a:pt x="519696" y="734568"/>
                  </a:lnTo>
                  <a:lnTo>
                    <a:pt x="522744" y="726948"/>
                  </a:lnTo>
                  <a:lnTo>
                    <a:pt x="524268" y="722376"/>
                  </a:lnTo>
                  <a:lnTo>
                    <a:pt x="530364" y="716280"/>
                  </a:lnTo>
                  <a:lnTo>
                    <a:pt x="536460" y="713232"/>
                  </a:lnTo>
                  <a:lnTo>
                    <a:pt x="754392" y="713232"/>
                  </a:lnTo>
                  <a:lnTo>
                    <a:pt x="763536" y="717804"/>
                  </a:lnTo>
                  <a:lnTo>
                    <a:pt x="765060" y="719328"/>
                  </a:lnTo>
                  <a:lnTo>
                    <a:pt x="766584" y="722376"/>
                  </a:lnTo>
                  <a:lnTo>
                    <a:pt x="769632" y="725424"/>
                  </a:lnTo>
                  <a:lnTo>
                    <a:pt x="771156" y="729996"/>
                  </a:lnTo>
                  <a:lnTo>
                    <a:pt x="771156" y="734568"/>
                  </a:lnTo>
                  <a:lnTo>
                    <a:pt x="784872" y="734568"/>
                  </a:lnTo>
                  <a:lnTo>
                    <a:pt x="784872" y="656844"/>
                  </a:lnTo>
                  <a:lnTo>
                    <a:pt x="771156" y="656844"/>
                  </a:lnTo>
                  <a:lnTo>
                    <a:pt x="769632" y="664464"/>
                  </a:lnTo>
                  <a:lnTo>
                    <a:pt x="768108" y="669036"/>
                  </a:lnTo>
                  <a:lnTo>
                    <a:pt x="765060" y="672084"/>
                  </a:lnTo>
                  <a:lnTo>
                    <a:pt x="763536" y="675132"/>
                  </a:lnTo>
                  <a:lnTo>
                    <a:pt x="760488" y="676656"/>
                  </a:lnTo>
                  <a:lnTo>
                    <a:pt x="755916" y="678180"/>
                  </a:lnTo>
                  <a:lnTo>
                    <a:pt x="751344" y="678180"/>
                  </a:lnTo>
                  <a:lnTo>
                    <a:pt x="745248" y="679704"/>
                  </a:lnTo>
                  <a:lnTo>
                    <a:pt x="644448" y="679729"/>
                  </a:lnTo>
                  <a:lnTo>
                    <a:pt x="620852" y="679894"/>
                  </a:lnTo>
                  <a:lnTo>
                    <a:pt x="598106" y="680351"/>
                  </a:lnTo>
                  <a:lnTo>
                    <a:pt x="576084" y="681228"/>
                  </a:lnTo>
                  <a:lnTo>
                    <a:pt x="576084" y="679704"/>
                  </a:lnTo>
                  <a:lnTo>
                    <a:pt x="586079" y="674560"/>
                  </a:lnTo>
                  <a:lnTo>
                    <a:pt x="611225" y="660844"/>
                  </a:lnTo>
                  <a:lnTo>
                    <a:pt x="626376" y="652272"/>
                  </a:lnTo>
                  <a:lnTo>
                    <a:pt x="784872" y="560832"/>
                  </a:lnTo>
                  <a:lnTo>
                    <a:pt x="784872" y="509016"/>
                  </a:lnTo>
                  <a:close/>
                </a:path>
                <a:path w="788035" h="4683759">
                  <a:moveTo>
                    <a:pt x="786396" y="3883152"/>
                  </a:moveTo>
                  <a:lnTo>
                    <a:pt x="563892" y="3806952"/>
                  </a:lnTo>
                  <a:lnTo>
                    <a:pt x="548081" y="3801046"/>
                  </a:lnTo>
                  <a:lnTo>
                    <a:pt x="542239" y="3798595"/>
                  </a:lnTo>
                  <a:lnTo>
                    <a:pt x="537984" y="3796284"/>
                  </a:lnTo>
                  <a:lnTo>
                    <a:pt x="533412" y="3794760"/>
                  </a:lnTo>
                  <a:lnTo>
                    <a:pt x="528840" y="3791712"/>
                  </a:lnTo>
                  <a:lnTo>
                    <a:pt x="525792" y="3787140"/>
                  </a:lnTo>
                  <a:lnTo>
                    <a:pt x="522744" y="3784092"/>
                  </a:lnTo>
                  <a:lnTo>
                    <a:pt x="519696" y="3774948"/>
                  </a:lnTo>
                  <a:lnTo>
                    <a:pt x="505980" y="3774948"/>
                  </a:lnTo>
                  <a:lnTo>
                    <a:pt x="505980" y="3860292"/>
                  </a:lnTo>
                  <a:lnTo>
                    <a:pt x="519696" y="3860292"/>
                  </a:lnTo>
                  <a:lnTo>
                    <a:pt x="522744" y="3848100"/>
                  </a:lnTo>
                  <a:lnTo>
                    <a:pt x="528840" y="3842004"/>
                  </a:lnTo>
                  <a:lnTo>
                    <a:pt x="534936" y="3838956"/>
                  </a:lnTo>
                  <a:lnTo>
                    <a:pt x="545604" y="3838956"/>
                  </a:lnTo>
                  <a:lnTo>
                    <a:pt x="569988" y="3845052"/>
                  </a:lnTo>
                  <a:lnTo>
                    <a:pt x="577608" y="3846576"/>
                  </a:lnTo>
                  <a:lnTo>
                    <a:pt x="714768" y="3889248"/>
                  </a:lnTo>
                  <a:lnTo>
                    <a:pt x="505980" y="3936492"/>
                  </a:lnTo>
                  <a:lnTo>
                    <a:pt x="505980" y="3983736"/>
                  </a:lnTo>
                  <a:lnTo>
                    <a:pt x="714768" y="4041648"/>
                  </a:lnTo>
                  <a:lnTo>
                    <a:pt x="573036" y="4076700"/>
                  </a:lnTo>
                  <a:lnTo>
                    <a:pt x="553415" y="4080891"/>
                  </a:lnTo>
                  <a:lnTo>
                    <a:pt x="545807" y="4082275"/>
                  </a:lnTo>
                  <a:lnTo>
                    <a:pt x="539508" y="4082796"/>
                  </a:lnTo>
                  <a:lnTo>
                    <a:pt x="533412" y="4082796"/>
                  </a:lnTo>
                  <a:lnTo>
                    <a:pt x="528840" y="4081272"/>
                  </a:lnTo>
                  <a:lnTo>
                    <a:pt x="525792" y="4076700"/>
                  </a:lnTo>
                  <a:lnTo>
                    <a:pt x="522744" y="4073652"/>
                  </a:lnTo>
                  <a:lnTo>
                    <a:pt x="521220" y="4069080"/>
                  </a:lnTo>
                  <a:lnTo>
                    <a:pt x="519696" y="4061460"/>
                  </a:lnTo>
                  <a:lnTo>
                    <a:pt x="505980" y="4061460"/>
                  </a:lnTo>
                  <a:lnTo>
                    <a:pt x="505980" y="4171188"/>
                  </a:lnTo>
                  <a:lnTo>
                    <a:pt x="519696" y="4171188"/>
                  </a:lnTo>
                  <a:lnTo>
                    <a:pt x="521220" y="4166616"/>
                  </a:lnTo>
                  <a:lnTo>
                    <a:pt x="522744" y="4163568"/>
                  </a:lnTo>
                  <a:lnTo>
                    <a:pt x="525792" y="4160520"/>
                  </a:lnTo>
                  <a:lnTo>
                    <a:pt x="527316" y="4157472"/>
                  </a:lnTo>
                  <a:lnTo>
                    <a:pt x="530364" y="4155948"/>
                  </a:lnTo>
                  <a:lnTo>
                    <a:pt x="534936" y="4152900"/>
                  </a:lnTo>
                  <a:lnTo>
                    <a:pt x="539508" y="4151376"/>
                  </a:lnTo>
                  <a:lnTo>
                    <a:pt x="547128" y="4148328"/>
                  </a:lnTo>
                  <a:lnTo>
                    <a:pt x="557796" y="4145280"/>
                  </a:lnTo>
                  <a:lnTo>
                    <a:pt x="786396" y="4084320"/>
                  </a:lnTo>
                  <a:lnTo>
                    <a:pt x="786396" y="4032504"/>
                  </a:lnTo>
                  <a:lnTo>
                    <a:pt x="595896" y="3977640"/>
                  </a:lnTo>
                  <a:lnTo>
                    <a:pt x="786396" y="3931920"/>
                  </a:lnTo>
                  <a:lnTo>
                    <a:pt x="786396" y="3883152"/>
                  </a:lnTo>
                  <a:close/>
                </a:path>
                <a:path w="788035" h="4683759">
                  <a:moveTo>
                    <a:pt x="787908" y="3186696"/>
                  </a:moveTo>
                  <a:lnTo>
                    <a:pt x="784059" y="3145967"/>
                  </a:lnTo>
                  <a:lnTo>
                    <a:pt x="763524" y="3103397"/>
                  </a:lnTo>
                  <a:lnTo>
                    <a:pt x="763524" y="3182124"/>
                  </a:lnTo>
                  <a:lnTo>
                    <a:pt x="761796" y="3196094"/>
                  </a:lnTo>
                  <a:lnTo>
                    <a:pt x="734568" y="3226320"/>
                  </a:lnTo>
                  <a:lnTo>
                    <a:pt x="696849" y="3237941"/>
                  </a:lnTo>
                  <a:lnTo>
                    <a:pt x="643128" y="3241560"/>
                  </a:lnTo>
                  <a:lnTo>
                    <a:pt x="615416" y="3240697"/>
                  </a:lnTo>
                  <a:lnTo>
                    <a:pt x="571982" y="3233839"/>
                  </a:lnTo>
                  <a:lnTo>
                    <a:pt x="534924" y="3209175"/>
                  </a:lnTo>
                  <a:lnTo>
                    <a:pt x="527304" y="3183648"/>
                  </a:lnTo>
                  <a:lnTo>
                    <a:pt x="528193" y="3173907"/>
                  </a:lnTo>
                  <a:lnTo>
                    <a:pt x="559689" y="3138500"/>
                  </a:lnTo>
                  <a:lnTo>
                    <a:pt x="598030" y="3127425"/>
                  </a:lnTo>
                  <a:lnTo>
                    <a:pt x="650748" y="3124212"/>
                  </a:lnTo>
                  <a:lnTo>
                    <a:pt x="663041" y="3124466"/>
                  </a:lnTo>
                  <a:lnTo>
                    <a:pt x="706450" y="3128683"/>
                  </a:lnTo>
                  <a:lnTo>
                    <a:pt x="745426" y="3144405"/>
                  </a:lnTo>
                  <a:lnTo>
                    <a:pt x="763524" y="3182124"/>
                  </a:lnTo>
                  <a:lnTo>
                    <a:pt x="763524" y="3103397"/>
                  </a:lnTo>
                  <a:lnTo>
                    <a:pt x="733806" y="3079064"/>
                  </a:lnTo>
                  <a:lnTo>
                    <a:pt x="694143" y="3063824"/>
                  </a:lnTo>
                  <a:lnTo>
                    <a:pt x="643128" y="3058680"/>
                  </a:lnTo>
                  <a:lnTo>
                    <a:pt x="610196" y="3060649"/>
                  </a:lnTo>
                  <a:lnTo>
                    <a:pt x="558050" y="3076029"/>
                  </a:lnTo>
                  <a:lnTo>
                    <a:pt x="522859" y="3106890"/>
                  </a:lnTo>
                  <a:lnTo>
                    <a:pt x="505193" y="3153232"/>
                  </a:lnTo>
                  <a:lnTo>
                    <a:pt x="502920" y="3182124"/>
                  </a:lnTo>
                  <a:lnTo>
                    <a:pt x="504063" y="3200958"/>
                  </a:lnTo>
                  <a:lnTo>
                    <a:pt x="521208" y="3249180"/>
                  </a:lnTo>
                  <a:lnTo>
                    <a:pt x="554863" y="3284105"/>
                  </a:lnTo>
                  <a:lnTo>
                    <a:pt x="605409" y="3303473"/>
                  </a:lnTo>
                  <a:lnTo>
                    <a:pt x="647700" y="3307092"/>
                  </a:lnTo>
                  <a:lnTo>
                    <a:pt x="680847" y="3305111"/>
                  </a:lnTo>
                  <a:lnTo>
                    <a:pt x="733425" y="3289731"/>
                  </a:lnTo>
                  <a:lnTo>
                    <a:pt x="768629" y="3259772"/>
                  </a:lnTo>
                  <a:lnTo>
                    <a:pt x="785863" y="3214674"/>
                  </a:lnTo>
                  <a:lnTo>
                    <a:pt x="787908" y="3186696"/>
                  </a:lnTo>
                  <a:close/>
                </a:path>
                <a:path w="788035" h="4683759">
                  <a:moveTo>
                    <a:pt x="787908" y="2033016"/>
                  </a:moveTo>
                  <a:lnTo>
                    <a:pt x="784059" y="1993163"/>
                  </a:lnTo>
                  <a:lnTo>
                    <a:pt x="763524" y="1950656"/>
                  </a:lnTo>
                  <a:lnTo>
                    <a:pt x="763524" y="2028444"/>
                  </a:lnTo>
                  <a:lnTo>
                    <a:pt x="761796" y="2042452"/>
                  </a:lnTo>
                  <a:lnTo>
                    <a:pt x="734568" y="2074164"/>
                  </a:lnTo>
                  <a:lnTo>
                    <a:pt x="696849" y="2084451"/>
                  </a:lnTo>
                  <a:lnTo>
                    <a:pt x="643128" y="2087880"/>
                  </a:lnTo>
                  <a:lnTo>
                    <a:pt x="615416" y="2087029"/>
                  </a:lnTo>
                  <a:lnTo>
                    <a:pt x="571982" y="2080171"/>
                  </a:lnTo>
                  <a:lnTo>
                    <a:pt x="534924" y="2056066"/>
                  </a:lnTo>
                  <a:lnTo>
                    <a:pt x="527304" y="2029968"/>
                  </a:lnTo>
                  <a:lnTo>
                    <a:pt x="528193" y="2020239"/>
                  </a:lnTo>
                  <a:lnTo>
                    <a:pt x="559689" y="1985581"/>
                  </a:lnTo>
                  <a:lnTo>
                    <a:pt x="598030" y="1975040"/>
                  </a:lnTo>
                  <a:lnTo>
                    <a:pt x="650748" y="1970532"/>
                  </a:lnTo>
                  <a:lnTo>
                    <a:pt x="663041" y="1970798"/>
                  </a:lnTo>
                  <a:lnTo>
                    <a:pt x="706450" y="1975891"/>
                  </a:lnTo>
                  <a:lnTo>
                    <a:pt x="745426" y="1992249"/>
                  </a:lnTo>
                  <a:lnTo>
                    <a:pt x="763524" y="2028444"/>
                  </a:lnTo>
                  <a:lnTo>
                    <a:pt x="763524" y="1950656"/>
                  </a:lnTo>
                  <a:lnTo>
                    <a:pt x="733806" y="1925383"/>
                  </a:lnTo>
                  <a:lnTo>
                    <a:pt x="694143" y="1910143"/>
                  </a:lnTo>
                  <a:lnTo>
                    <a:pt x="643128" y="1905000"/>
                  </a:lnTo>
                  <a:lnTo>
                    <a:pt x="610196" y="1907006"/>
                  </a:lnTo>
                  <a:lnTo>
                    <a:pt x="558050" y="1923008"/>
                  </a:lnTo>
                  <a:lnTo>
                    <a:pt x="522859" y="1953869"/>
                  </a:lnTo>
                  <a:lnTo>
                    <a:pt x="505193" y="1999589"/>
                  </a:lnTo>
                  <a:lnTo>
                    <a:pt x="502920" y="2028444"/>
                  </a:lnTo>
                  <a:lnTo>
                    <a:pt x="504063" y="2047303"/>
                  </a:lnTo>
                  <a:lnTo>
                    <a:pt x="521208" y="2097024"/>
                  </a:lnTo>
                  <a:lnTo>
                    <a:pt x="554863" y="2131110"/>
                  </a:lnTo>
                  <a:lnTo>
                    <a:pt x="605409" y="2149983"/>
                  </a:lnTo>
                  <a:lnTo>
                    <a:pt x="647700" y="2153412"/>
                  </a:lnTo>
                  <a:lnTo>
                    <a:pt x="680847" y="2151684"/>
                  </a:lnTo>
                  <a:lnTo>
                    <a:pt x="733425" y="2137346"/>
                  </a:lnTo>
                  <a:lnTo>
                    <a:pt x="768629" y="2106955"/>
                  </a:lnTo>
                  <a:lnTo>
                    <a:pt x="785863" y="2061667"/>
                  </a:lnTo>
                  <a:lnTo>
                    <a:pt x="787908" y="2033016"/>
                  </a:lnTo>
                  <a:close/>
                </a:path>
                <a:path w="788035" h="4683759">
                  <a:moveTo>
                    <a:pt x="787908" y="262140"/>
                  </a:moveTo>
                  <a:lnTo>
                    <a:pt x="781824" y="233184"/>
                  </a:lnTo>
                  <a:lnTo>
                    <a:pt x="691896" y="233184"/>
                  </a:lnTo>
                  <a:lnTo>
                    <a:pt x="682752" y="230136"/>
                  </a:lnTo>
                  <a:lnTo>
                    <a:pt x="676656" y="227088"/>
                  </a:lnTo>
                  <a:lnTo>
                    <a:pt x="673608" y="224040"/>
                  </a:lnTo>
                  <a:lnTo>
                    <a:pt x="672084" y="219468"/>
                  </a:lnTo>
                  <a:lnTo>
                    <a:pt x="669048" y="213372"/>
                  </a:lnTo>
                  <a:lnTo>
                    <a:pt x="655320" y="213372"/>
                  </a:lnTo>
                  <a:lnTo>
                    <a:pt x="655320" y="315480"/>
                  </a:lnTo>
                  <a:lnTo>
                    <a:pt x="669048" y="315480"/>
                  </a:lnTo>
                  <a:lnTo>
                    <a:pt x="672084" y="310908"/>
                  </a:lnTo>
                  <a:lnTo>
                    <a:pt x="673608" y="306336"/>
                  </a:lnTo>
                  <a:lnTo>
                    <a:pt x="675132" y="303288"/>
                  </a:lnTo>
                  <a:lnTo>
                    <a:pt x="675132" y="301764"/>
                  </a:lnTo>
                  <a:lnTo>
                    <a:pt x="678180" y="300240"/>
                  </a:lnTo>
                  <a:lnTo>
                    <a:pt x="681228" y="297192"/>
                  </a:lnTo>
                  <a:lnTo>
                    <a:pt x="685812" y="295668"/>
                  </a:lnTo>
                  <a:lnTo>
                    <a:pt x="688848" y="295668"/>
                  </a:lnTo>
                  <a:lnTo>
                    <a:pt x="693420" y="294144"/>
                  </a:lnTo>
                  <a:lnTo>
                    <a:pt x="739521" y="296430"/>
                  </a:lnTo>
                  <a:lnTo>
                    <a:pt x="763536" y="329196"/>
                  </a:lnTo>
                  <a:lnTo>
                    <a:pt x="762673" y="338023"/>
                  </a:lnTo>
                  <a:lnTo>
                    <a:pt x="732663" y="369963"/>
                  </a:lnTo>
                  <a:lnTo>
                    <a:pt x="695502" y="380834"/>
                  </a:lnTo>
                  <a:lnTo>
                    <a:pt x="647700" y="384060"/>
                  </a:lnTo>
                  <a:lnTo>
                    <a:pt x="627989" y="383489"/>
                  </a:lnTo>
                  <a:lnTo>
                    <a:pt x="579120" y="374916"/>
                  </a:lnTo>
                  <a:lnTo>
                    <a:pt x="541020" y="350532"/>
                  </a:lnTo>
                  <a:lnTo>
                    <a:pt x="527304" y="304812"/>
                  </a:lnTo>
                  <a:lnTo>
                    <a:pt x="528828" y="297192"/>
                  </a:lnTo>
                  <a:lnTo>
                    <a:pt x="556831" y="269951"/>
                  </a:lnTo>
                  <a:lnTo>
                    <a:pt x="571500" y="265188"/>
                  </a:lnTo>
                  <a:lnTo>
                    <a:pt x="571500" y="237756"/>
                  </a:lnTo>
                  <a:lnTo>
                    <a:pt x="515112" y="237756"/>
                  </a:lnTo>
                  <a:lnTo>
                    <a:pt x="509993" y="256616"/>
                  </a:lnTo>
                  <a:lnTo>
                    <a:pt x="506158" y="276618"/>
                  </a:lnTo>
                  <a:lnTo>
                    <a:pt x="503821" y="297192"/>
                  </a:lnTo>
                  <a:lnTo>
                    <a:pt x="503707" y="299288"/>
                  </a:lnTo>
                  <a:lnTo>
                    <a:pt x="503047" y="316788"/>
                  </a:lnTo>
                  <a:lnTo>
                    <a:pt x="503161" y="325234"/>
                  </a:lnTo>
                  <a:lnTo>
                    <a:pt x="512064" y="368820"/>
                  </a:lnTo>
                  <a:lnTo>
                    <a:pt x="537972" y="409968"/>
                  </a:lnTo>
                  <a:lnTo>
                    <a:pt x="569658" y="433514"/>
                  </a:lnTo>
                  <a:lnTo>
                    <a:pt x="613410" y="447116"/>
                  </a:lnTo>
                  <a:lnTo>
                    <a:pt x="647700" y="449592"/>
                  </a:lnTo>
                  <a:lnTo>
                    <a:pt x="680872" y="447852"/>
                  </a:lnTo>
                  <a:lnTo>
                    <a:pt x="734072" y="433514"/>
                  </a:lnTo>
                  <a:lnTo>
                    <a:pt x="769264" y="404037"/>
                  </a:lnTo>
                  <a:lnTo>
                    <a:pt x="785888" y="359981"/>
                  </a:lnTo>
                  <a:lnTo>
                    <a:pt x="787908" y="332244"/>
                  </a:lnTo>
                  <a:lnTo>
                    <a:pt x="787057" y="316788"/>
                  </a:lnTo>
                  <a:lnTo>
                    <a:pt x="784491" y="302336"/>
                  </a:lnTo>
                  <a:lnTo>
                    <a:pt x="781900" y="294144"/>
                  </a:lnTo>
                  <a:lnTo>
                    <a:pt x="780199" y="288734"/>
                  </a:lnTo>
                  <a:lnTo>
                    <a:pt x="774192" y="275856"/>
                  </a:lnTo>
                  <a:lnTo>
                    <a:pt x="787908" y="262140"/>
                  </a:lnTo>
                  <a:close/>
                </a:path>
                <a:path w="788035" h="4683759">
                  <a:moveTo>
                    <a:pt x="787908" y="97536"/>
                  </a:moveTo>
                  <a:lnTo>
                    <a:pt x="782764" y="57467"/>
                  </a:lnTo>
                  <a:lnTo>
                    <a:pt x="758621" y="18719"/>
                  </a:lnTo>
                  <a:lnTo>
                    <a:pt x="719162" y="838"/>
                  </a:lnTo>
                  <a:lnTo>
                    <a:pt x="707136" y="0"/>
                  </a:lnTo>
                  <a:lnTo>
                    <a:pt x="697382" y="558"/>
                  </a:lnTo>
                  <a:lnTo>
                    <a:pt x="658368" y="16002"/>
                  </a:lnTo>
                  <a:lnTo>
                    <a:pt x="632269" y="45910"/>
                  </a:lnTo>
                  <a:lnTo>
                    <a:pt x="614172" y="78282"/>
                  </a:lnTo>
                  <a:lnTo>
                    <a:pt x="609600" y="86677"/>
                  </a:lnTo>
                  <a:lnTo>
                    <a:pt x="605028" y="93662"/>
                  </a:lnTo>
                  <a:lnTo>
                    <a:pt x="600456" y="99060"/>
                  </a:lnTo>
                  <a:lnTo>
                    <a:pt x="595884" y="106680"/>
                  </a:lnTo>
                  <a:lnTo>
                    <a:pt x="589788" y="111252"/>
                  </a:lnTo>
                  <a:lnTo>
                    <a:pt x="577596" y="117348"/>
                  </a:lnTo>
                  <a:lnTo>
                    <a:pt x="571500" y="118872"/>
                  </a:lnTo>
                  <a:lnTo>
                    <a:pt x="556260" y="118872"/>
                  </a:lnTo>
                  <a:lnTo>
                    <a:pt x="527304" y="86868"/>
                  </a:lnTo>
                  <a:lnTo>
                    <a:pt x="527304" y="70104"/>
                  </a:lnTo>
                  <a:lnTo>
                    <a:pt x="528828" y="62484"/>
                  </a:lnTo>
                  <a:lnTo>
                    <a:pt x="534924" y="50292"/>
                  </a:lnTo>
                  <a:lnTo>
                    <a:pt x="539496" y="45720"/>
                  </a:lnTo>
                  <a:lnTo>
                    <a:pt x="547116" y="41148"/>
                  </a:lnTo>
                  <a:lnTo>
                    <a:pt x="552005" y="37985"/>
                  </a:lnTo>
                  <a:lnTo>
                    <a:pt x="557593" y="35242"/>
                  </a:lnTo>
                  <a:lnTo>
                    <a:pt x="564057" y="32791"/>
                  </a:lnTo>
                  <a:lnTo>
                    <a:pt x="571500" y="30480"/>
                  </a:lnTo>
                  <a:lnTo>
                    <a:pt x="571500" y="3048"/>
                  </a:lnTo>
                  <a:lnTo>
                    <a:pt x="512064" y="3048"/>
                  </a:lnTo>
                  <a:lnTo>
                    <a:pt x="510044" y="13931"/>
                  </a:lnTo>
                  <a:lnTo>
                    <a:pt x="504850" y="49415"/>
                  </a:lnTo>
                  <a:lnTo>
                    <a:pt x="503872" y="58102"/>
                  </a:lnTo>
                  <a:lnTo>
                    <a:pt x="503186" y="67081"/>
                  </a:lnTo>
                  <a:lnTo>
                    <a:pt x="502920" y="76200"/>
                  </a:lnTo>
                  <a:lnTo>
                    <a:pt x="503491" y="90779"/>
                  </a:lnTo>
                  <a:lnTo>
                    <a:pt x="512064" y="131064"/>
                  </a:lnTo>
                  <a:lnTo>
                    <a:pt x="539496" y="166116"/>
                  </a:lnTo>
                  <a:lnTo>
                    <a:pt x="582168" y="178308"/>
                  </a:lnTo>
                  <a:lnTo>
                    <a:pt x="589889" y="178028"/>
                  </a:lnTo>
                  <a:lnTo>
                    <a:pt x="626745" y="164312"/>
                  </a:lnTo>
                  <a:lnTo>
                    <a:pt x="655307" y="130924"/>
                  </a:lnTo>
                  <a:lnTo>
                    <a:pt x="667512" y="108204"/>
                  </a:lnTo>
                  <a:lnTo>
                    <a:pt x="672084" y="99618"/>
                  </a:lnTo>
                  <a:lnTo>
                    <a:pt x="702564" y="64008"/>
                  </a:lnTo>
                  <a:lnTo>
                    <a:pt x="716280" y="59436"/>
                  </a:lnTo>
                  <a:lnTo>
                    <a:pt x="733044" y="59436"/>
                  </a:lnTo>
                  <a:lnTo>
                    <a:pt x="763524" y="88392"/>
                  </a:lnTo>
                  <a:lnTo>
                    <a:pt x="763524" y="103632"/>
                  </a:lnTo>
                  <a:lnTo>
                    <a:pt x="746290" y="144094"/>
                  </a:lnTo>
                  <a:lnTo>
                    <a:pt x="716280" y="155448"/>
                  </a:lnTo>
                  <a:lnTo>
                    <a:pt x="716280" y="182880"/>
                  </a:lnTo>
                  <a:lnTo>
                    <a:pt x="778764" y="182880"/>
                  </a:lnTo>
                  <a:lnTo>
                    <a:pt x="781037" y="173240"/>
                  </a:lnTo>
                  <a:lnTo>
                    <a:pt x="787273" y="130327"/>
                  </a:lnTo>
                  <a:lnTo>
                    <a:pt x="787717" y="119062"/>
                  </a:lnTo>
                  <a:lnTo>
                    <a:pt x="787908" y="97536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30424" y="4372355"/>
              <a:ext cx="314325" cy="459105"/>
            </a:xfrm>
            <a:custGeom>
              <a:avLst/>
              <a:gdLst/>
              <a:ahLst/>
              <a:cxnLst/>
              <a:rect l="l" t="t" r="r" b="b"/>
              <a:pathLst>
                <a:path w="314325" h="459104">
                  <a:moveTo>
                    <a:pt x="313943" y="458724"/>
                  </a:moveTo>
                  <a:lnTo>
                    <a:pt x="0" y="458724"/>
                  </a:lnTo>
                  <a:lnTo>
                    <a:pt x="0" y="156971"/>
                  </a:lnTo>
                  <a:lnTo>
                    <a:pt x="156972" y="0"/>
                  </a:lnTo>
                  <a:lnTo>
                    <a:pt x="313943" y="156971"/>
                  </a:lnTo>
                  <a:lnTo>
                    <a:pt x="313943" y="458724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85332" y="4568952"/>
              <a:ext cx="229871" cy="1493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27375" y="2336292"/>
              <a:ext cx="314325" cy="2147570"/>
            </a:xfrm>
            <a:custGeom>
              <a:avLst/>
              <a:gdLst/>
              <a:ahLst/>
              <a:cxnLst/>
              <a:rect l="l" t="t" r="r" b="b"/>
              <a:pathLst>
                <a:path w="314325" h="2147570">
                  <a:moveTo>
                    <a:pt x="313943" y="2147316"/>
                  </a:moveTo>
                  <a:lnTo>
                    <a:pt x="156972" y="1990343"/>
                  </a:lnTo>
                  <a:lnTo>
                    <a:pt x="0" y="2147316"/>
                  </a:lnTo>
                  <a:lnTo>
                    <a:pt x="0" y="156972"/>
                  </a:lnTo>
                  <a:lnTo>
                    <a:pt x="156972" y="0"/>
                  </a:lnTo>
                  <a:lnTo>
                    <a:pt x="313943" y="156972"/>
                  </a:lnTo>
                  <a:lnTo>
                    <a:pt x="313943" y="2147316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23387" y="4122420"/>
              <a:ext cx="140208" cy="1188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1864" y="3979164"/>
              <a:ext cx="143256" cy="1234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21863" y="3759708"/>
              <a:ext cx="143256" cy="1996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21864" y="3598163"/>
              <a:ext cx="141731" cy="9448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21986" y="3471672"/>
              <a:ext cx="143133" cy="1036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21864" y="3352800"/>
              <a:ext cx="141731" cy="9601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21864" y="3223260"/>
              <a:ext cx="143256" cy="1021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16935" y="2458211"/>
              <a:ext cx="403860" cy="2468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64992" y="4727447"/>
              <a:ext cx="27432" cy="609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20796" y="2705100"/>
              <a:ext cx="71627" cy="19598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20796" y="4646676"/>
              <a:ext cx="71627" cy="2270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86456" y="4831079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80" h="7620">
                  <a:moveTo>
                    <a:pt x="30479" y="0"/>
                  </a:moveTo>
                  <a:lnTo>
                    <a:pt x="0" y="0"/>
                  </a:lnTo>
                  <a:lnTo>
                    <a:pt x="6095" y="1523"/>
                  </a:lnTo>
                  <a:lnTo>
                    <a:pt x="10667" y="3047"/>
                  </a:lnTo>
                  <a:lnTo>
                    <a:pt x="16763" y="4571"/>
                  </a:lnTo>
                  <a:lnTo>
                    <a:pt x="24383" y="6095"/>
                  </a:lnTo>
                  <a:lnTo>
                    <a:pt x="30479" y="761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81883" y="2705100"/>
              <a:ext cx="438911" cy="21686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16935" y="2705100"/>
              <a:ext cx="403859" cy="21686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48940" y="2502408"/>
              <a:ext cx="312419" cy="23225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88563" y="2828544"/>
              <a:ext cx="240792" cy="19202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99460" y="2726435"/>
              <a:ext cx="1004315" cy="204368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660903" y="7056119"/>
              <a:ext cx="297180" cy="457200"/>
            </a:xfrm>
            <a:custGeom>
              <a:avLst/>
              <a:gdLst/>
              <a:ahLst/>
              <a:cxnLst/>
              <a:rect l="l" t="t" r="r" b="b"/>
              <a:pathLst>
                <a:path w="297180" h="457200">
                  <a:moveTo>
                    <a:pt x="297180" y="457200"/>
                  </a:moveTo>
                  <a:lnTo>
                    <a:pt x="0" y="457200"/>
                  </a:lnTo>
                  <a:lnTo>
                    <a:pt x="0" y="147828"/>
                  </a:lnTo>
                  <a:lnTo>
                    <a:pt x="149352" y="0"/>
                  </a:lnTo>
                  <a:lnTo>
                    <a:pt x="297180" y="147828"/>
                  </a:lnTo>
                  <a:lnTo>
                    <a:pt x="297180" y="457200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8148" y="7249667"/>
              <a:ext cx="227075" cy="1524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659380" y="5030723"/>
              <a:ext cx="297180" cy="2135505"/>
            </a:xfrm>
            <a:custGeom>
              <a:avLst/>
              <a:gdLst/>
              <a:ahLst/>
              <a:cxnLst/>
              <a:rect l="l" t="t" r="r" b="b"/>
              <a:pathLst>
                <a:path w="297180" h="2135504">
                  <a:moveTo>
                    <a:pt x="297179" y="2135124"/>
                  </a:moveTo>
                  <a:lnTo>
                    <a:pt x="149351" y="1987296"/>
                  </a:lnTo>
                  <a:lnTo>
                    <a:pt x="0" y="2135124"/>
                  </a:lnTo>
                  <a:lnTo>
                    <a:pt x="0" y="149352"/>
                  </a:lnTo>
                  <a:lnTo>
                    <a:pt x="149351" y="0"/>
                  </a:lnTo>
                  <a:lnTo>
                    <a:pt x="297179" y="149352"/>
                  </a:lnTo>
                  <a:lnTo>
                    <a:pt x="297179" y="2135124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44724" y="6832091"/>
              <a:ext cx="141731" cy="944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44833" y="6705600"/>
              <a:ext cx="143146" cy="103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44724" y="6582156"/>
              <a:ext cx="141731" cy="9601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44724" y="6454140"/>
              <a:ext cx="143049" cy="1036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44724" y="5824727"/>
              <a:ext cx="143510" cy="563880"/>
            </a:xfrm>
            <a:custGeom>
              <a:avLst/>
              <a:gdLst/>
              <a:ahLst/>
              <a:cxnLst/>
              <a:rect l="l" t="t" r="r" b="b"/>
              <a:pathLst>
                <a:path w="143510" h="563879">
                  <a:moveTo>
                    <a:pt x="141719" y="164592"/>
                  </a:moveTo>
                  <a:lnTo>
                    <a:pt x="28943" y="124968"/>
                  </a:lnTo>
                  <a:lnTo>
                    <a:pt x="22847" y="123444"/>
                  </a:lnTo>
                  <a:lnTo>
                    <a:pt x="13703" y="118872"/>
                  </a:lnTo>
                  <a:lnTo>
                    <a:pt x="9131" y="114300"/>
                  </a:lnTo>
                  <a:lnTo>
                    <a:pt x="9131" y="111252"/>
                  </a:lnTo>
                  <a:lnTo>
                    <a:pt x="7607" y="109728"/>
                  </a:lnTo>
                  <a:lnTo>
                    <a:pt x="1511" y="109728"/>
                  </a:lnTo>
                  <a:lnTo>
                    <a:pt x="1511" y="152400"/>
                  </a:lnTo>
                  <a:lnTo>
                    <a:pt x="7607" y="152400"/>
                  </a:lnTo>
                  <a:lnTo>
                    <a:pt x="7607" y="149352"/>
                  </a:lnTo>
                  <a:lnTo>
                    <a:pt x="9131" y="146304"/>
                  </a:lnTo>
                  <a:lnTo>
                    <a:pt x="12179" y="143256"/>
                  </a:lnTo>
                  <a:lnTo>
                    <a:pt x="15227" y="141732"/>
                  </a:lnTo>
                  <a:lnTo>
                    <a:pt x="24371" y="141732"/>
                  </a:lnTo>
                  <a:lnTo>
                    <a:pt x="27419" y="143256"/>
                  </a:lnTo>
                  <a:lnTo>
                    <a:pt x="30467" y="143256"/>
                  </a:lnTo>
                  <a:lnTo>
                    <a:pt x="33515" y="144780"/>
                  </a:lnTo>
                  <a:lnTo>
                    <a:pt x="36563" y="144780"/>
                  </a:lnTo>
                  <a:lnTo>
                    <a:pt x="106667" y="167640"/>
                  </a:lnTo>
                  <a:lnTo>
                    <a:pt x="1511" y="190500"/>
                  </a:lnTo>
                  <a:lnTo>
                    <a:pt x="1511" y="213360"/>
                  </a:lnTo>
                  <a:lnTo>
                    <a:pt x="106667" y="243840"/>
                  </a:lnTo>
                  <a:lnTo>
                    <a:pt x="35039" y="260604"/>
                  </a:lnTo>
                  <a:lnTo>
                    <a:pt x="27419" y="263652"/>
                  </a:lnTo>
                  <a:lnTo>
                    <a:pt x="12179" y="263652"/>
                  </a:lnTo>
                  <a:lnTo>
                    <a:pt x="9131" y="260604"/>
                  </a:lnTo>
                  <a:lnTo>
                    <a:pt x="9131" y="257556"/>
                  </a:lnTo>
                  <a:lnTo>
                    <a:pt x="7607" y="254508"/>
                  </a:lnTo>
                  <a:lnTo>
                    <a:pt x="1511" y="254508"/>
                  </a:lnTo>
                  <a:lnTo>
                    <a:pt x="1511" y="309372"/>
                  </a:lnTo>
                  <a:lnTo>
                    <a:pt x="7607" y="309372"/>
                  </a:lnTo>
                  <a:lnTo>
                    <a:pt x="9131" y="306324"/>
                  </a:lnTo>
                  <a:lnTo>
                    <a:pt x="9131" y="304800"/>
                  </a:lnTo>
                  <a:lnTo>
                    <a:pt x="13703" y="300228"/>
                  </a:lnTo>
                  <a:lnTo>
                    <a:pt x="15227" y="300228"/>
                  </a:lnTo>
                  <a:lnTo>
                    <a:pt x="21323" y="297180"/>
                  </a:lnTo>
                  <a:lnTo>
                    <a:pt x="141719" y="265176"/>
                  </a:lnTo>
                  <a:lnTo>
                    <a:pt x="141719" y="239268"/>
                  </a:lnTo>
                  <a:lnTo>
                    <a:pt x="45707" y="211836"/>
                  </a:lnTo>
                  <a:lnTo>
                    <a:pt x="141719" y="188976"/>
                  </a:lnTo>
                  <a:lnTo>
                    <a:pt x="141719" y="164592"/>
                  </a:lnTo>
                  <a:close/>
                </a:path>
                <a:path w="143510" h="563879">
                  <a:moveTo>
                    <a:pt x="141732" y="1524"/>
                  </a:moveTo>
                  <a:lnTo>
                    <a:pt x="100584" y="0"/>
                  </a:lnTo>
                  <a:lnTo>
                    <a:pt x="100584" y="13716"/>
                  </a:lnTo>
                  <a:lnTo>
                    <a:pt x="103632" y="13716"/>
                  </a:lnTo>
                  <a:lnTo>
                    <a:pt x="106680" y="15240"/>
                  </a:lnTo>
                  <a:lnTo>
                    <a:pt x="115824" y="18288"/>
                  </a:lnTo>
                  <a:lnTo>
                    <a:pt x="121920" y="21336"/>
                  </a:lnTo>
                  <a:lnTo>
                    <a:pt x="123444" y="22860"/>
                  </a:lnTo>
                  <a:lnTo>
                    <a:pt x="126492" y="24384"/>
                  </a:lnTo>
                  <a:lnTo>
                    <a:pt x="128016" y="27432"/>
                  </a:lnTo>
                  <a:lnTo>
                    <a:pt x="128016" y="28956"/>
                  </a:lnTo>
                  <a:lnTo>
                    <a:pt x="129540" y="33528"/>
                  </a:lnTo>
                  <a:lnTo>
                    <a:pt x="129540" y="56388"/>
                  </a:lnTo>
                  <a:lnTo>
                    <a:pt x="15240" y="56388"/>
                  </a:lnTo>
                  <a:lnTo>
                    <a:pt x="12192" y="53340"/>
                  </a:lnTo>
                  <a:lnTo>
                    <a:pt x="10668" y="53340"/>
                  </a:lnTo>
                  <a:lnTo>
                    <a:pt x="10668" y="51816"/>
                  </a:lnTo>
                  <a:lnTo>
                    <a:pt x="9144" y="50292"/>
                  </a:lnTo>
                  <a:lnTo>
                    <a:pt x="9144" y="48768"/>
                  </a:lnTo>
                  <a:lnTo>
                    <a:pt x="7620" y="45720"/>
                  </a:lnTo>
                  <a:lnTo>
                    <a:pt x="1524" y="45720"/>
                  </a:lnTo>
                  <a:lnTo>
                    <a:pt x="1524" y="99060"/>
                  </a:lnTo>
                  <a:lnTo>
                    <a:pt x="7620" y="99060"/>
                  </a:lnTo>
                  <a:lnTo>
                    <a:pt x="9144" y="97536"/>
                  </a:lnTo>
                  <a:lnTo>
                    <a:pt x="9144" y="94488"/>
                  </a:lnTo>
                  <a:lnTo>
                    <a:pt x="10668" y="92964"/>
                  </a:lnTo>
                  <a:lnTo>
                    <a:pt x="10668" y="91440"/>
                  </a:lnTo>
                  <a:lnTo>
                    <a:pt x="12192" y="91440"/>
                  </a:lnTo>
                  <a:lnTo>
                    <a:pt x="13716" y="89916"/>
                  </a:lnTo>
                  <a:lnTo>
                    <a:pt x="15240" y="89916"/>
                  </a:lnTo>
                  <a:lnTo>
                    <a:pt x="16764" y="88392"/>
                  </a:lnTo>
                  <a:lnTo>
                    <a:pt x="126492" y="88392"/>
                  </a:lnTo>
                  <a:lnTo>
                    <a:pt x="128016" y="89916"/>
                  </a:lnTo>
                  <a:lnTo>
                    <a:pt x="129540" y="89916"/>
                  </a:lnTo>
                  <a:lnTo>
                    <a:pt x="132588" y="92964"/>
                  </a:lnTo>
                  <a:lnTo>
                    <a:pt x="132588" y="94488"/>
                  </a:lnTo>
                  <a:lnTo>
                    <a:pt x="134112" y="97536"/>
                  </a:lnTo>
                  <a:lnTo>
                    <a:pt x="134112" y="99060"/>
                  </a:lnTo>
                  <a:lnTo>
                    <a:pt x="141732" y="99060"/>
                  </a:lnTo>
                  <a:lnTo>
                    <a:pt x="141732" y="88392"/>
                  </a:lnTo>
                  <a:lnTo>
                    <a:pt x="141732" y="56388"/>
                  </a:lnTo>
                  <a:lnTo>
                    <a:pt x="141732" y="1524"/>
                  </a:lnTo>
                  <a:close/>
                </a:path>
                <a:path w="143510" h="563879">
                  <a:moveTo>
                    <a:pt x="143256" y="489204"/>
                  </a:moveTo>
                  <a:lnTo>
                    <a:pt x="141732" y="483108"/>
                  </a:lnTo>
                  <a:lnTo>
                    <a:pt x="141732" y="477012"/>
                  </a:lnTo>
                  <a:lnTo>
                    <a:pt x="140208" y="469392"/>
                  </a:lnTo>
                  <a:lnTo>
                    <a:pt x="137160" y="461772"/>
                  </a:lnTo>
                  <a:lnTo>
                    <a:pt x="106680" y="461772"/>
                  </a:lnTo>
                  <a:lnTo>
                    <a:pt x="106680" y="475488"/>
                  </a:lnTo>
                  <a:lnTo>
                    <a:pt x="112776" y="477012"/>
                  </a:lnTo>
                  <a:lnTo>
                    <a:pt x="117348" y="478536"/>
                  </a:lnTo>
                  <a:lnTo>
                    <a:pt x="120396" y="481584"/>
                  </a:lnTo>
                  <a:lnTo>
                    <a:pt x="124968" y="483108"/>
                  </a:lnTo>
                  <a:lnTo>
                    <a:pt x="126492" y="484632"/>
                  </a:lnTo>
                  <a:lnTo>
                    <a:pt x="128016" y="489204"/>
                  </a:lnTo>
                  <a:lnTo>
                    <a:pt x="131064" y="495300"/>
                  </a:lnTo>
                  <a:lnTo>
                    <a:pt x="131064" y="501396"/>
                  </a:lnTo>
                  <a:lnTo>
                    <a:pt x="98488" y="528256"/>
                  </a:lnTo>
                  <a:lnTo>
                    <a:pt x="73152" y="530352"/>
                  </a:lnTo>
                  <a:lnTo>
                    <a:pt x="59143" y="529805"/>
                  </a:lnTo>
                  <a:lnTo>
                    <a:pt x="20548" y="517855"/>
                  </a:lnTo>
                  <a:lnTo>
                    <a:pt x="12192" y="498348"/>
                  </a:lnTo>
                  <a:lnTo>
                    <a:pt x="12192" y="492252"/>
                  </a:lnTo>
                  <a:lnTo>
                    <a:pt x="13716" y="487680"/>
                  </a:lnTo>
                  <a:lnTo>
                    <a:pt x="16764" y="483108"/>
                  </a:lnTo>
                  <a:lnTo>
                    <a:pt x="25908" y="477012"/>
                  </a:lnTo>
                  <a:lnTo>
                    <a:pt x="33528" y="475488"/>
                  </a:lnTo>
                  <a:lnTo>
                    <a:pt x="33528" y="461772"/>
                  </a:lnTo>
                  <a:lnTo>
                    <a:pt x="4572" y="461772"/>
                  </a:lnTo>
                  <a:lnTo>
                    <a:pt x="0" y="480060"/>
                  </a:lnTo>
                  <a:lnTo>
                    <a:pt x="0" y="498348"/>
                  </a:lnTo>
                  <a:lnTo>
                    <a:pt x="571" y="508330"/>
                  </a:lnTo>
                  <a:lnTo>
                    <a:pt x="19050" y="545973"/>
                  </a:lnTo>
                  <a:lnTo>
                    <a:pt x="62026" y="563333"/>
                  </a:lnTo>
                  <a:lnTo>
                    <a:pt x="73152" y="563880"/>
                  </a:lnTo>
                  <a:lnTo>
                    <a:pt x="84264" y="563333"/>
                  </a:lnTo>
                  <a:lnTo>
                    <a:pt x="125349" y="548640"/>
                  </a:lnTo>
                  <a:lnTo>
                    <a:pt x="142697" y="512025"/>
                  </a:lnTo>
                  <a:lnTo>
                    <a:pt x="143256" y="501396"/>
                  </a:lnTo>
                  <a:lnTo>
                    <a:pt x="143256" y="489204"/>
                  </a:lnTo>
                  <a:close/>
                </a:path>
                <a:path w="143510" h="563879">
                  <a:moveTo>
                    <a:pt x="143256" y="384048"/>
                  </a:moveTo>
                  <a:lnTo>
                    <a:pt x="136855" y="353568"/>
                  </a:lnTo>
                  <a:lnTo>
                    <a:pt x="135636" y="350520"/>
                  </a:lnTo>
                  <a:lnTo>
                    <a:pt x="131064" y="342900"/>
                  </a:lnTo>
                  <a:lnTo>
                    <a:pt x="131064" y="376428"/>
                  </a:lnTo>
                  <a:lnTo>
                    <a:pt x="131064" y="381000"/>
                  </a:lnTo>
                  <a:lnTo>
                    <a:pt x="96393" y="409956"/>
                  </a:lnTo>
                  <a:lnTo>
                    <a:pt x="70104" y="411480"/>
                  </a:lnTo>
                  <a:lnTo>
                    <a:pt x="56121" y="411175"/>
                  </a:lnTo>
                  <a:lnTo>
                    <a:pt x="15621" y="395668"/>
                  </a:lnTo>
                  <a:lnTo>
                    <a:pt x="12192" y="382524"/>
                  </a:lnTo>
                  <a:lnTo>
                    <a:pt x="12192" y="376428"/>
                  </a:lnTo>
                  <a:lnTo>
                    <a:pt x="13716" y="370332"/>
                  </a:lnTo>
                  <a:lnTo>
                    <a:pt x="22860" y="361188"/>
                  </a:lnTo>
                  <a:lnTo>
                    <a:pt x="30480" y="358140"/>
                  </a:lnTo>
                  <a:lnTo>
                    <a:pt x="39624" y="356616"/>
                  </a:lnTo>
                  <a:lnTo>
                    <a:pt x="46786" y="354863"/>
                  </a:lnTo>
                  <a:lnTo>
                    <a:pt x="54673" y="353949"/>
                  </a:lnTo>
                  <a:lnTo>
                    <a:pt x="63411" y="353618"/>
                  </a:lnTo>
                  <a:lnTo>
                    <a:pt x="73152" y="353568"/>
                  </a:lnTo>
                  <a:lnTo>
                    <a:pt x="89916" y="353568"/>
                  </a:lnTo>
                  <a:lnTo>
                    <a:pt x="96012" y="355092"/>
                  </a:lnTo>
                  <a:lnTo>
                    <a:pt x="103632" y="355092"/>
                  </a:lnTo>
                  <a:lnTo>
                    <a:pt x="109728" y="356616"/>
                  </a:lnTo>
                  <a:lnTo>
                    <a:pt x="114300" y="359664"/>
                  </a:lnTo>
                  <a:lnTo>
                    <a:pt x="120396" y="361188"/>
                  </a:lnTo>
                  <a:lnTo>
                    <a:pt x="123444" y="364236"/>
                  </a:lnTo>
                  <a:lnTo>
                    <a:pt x="126492" y="368808"/>
                  </a:lnTo>
                  <a:lnTo>
                    <a:pt x="129540" y="371856"/>
                  </a:lnTo>
                  <a:lnTo>
                    <a:pt x="131064" y="376428"/>
                  </a:lnTo>
                  <a:lnTo>
                    <a:pt x="131064" y="342900"/>
                  </a:lnTo>
                  <a:lnTo>
                    <a:pt x="124968" y="338328"/>
                  </a:lnTo>
                  <a:lnTo>
                    <a:pt x="120967" y="334048"/>
                  </a:lnTo>
                  <a:lnTo>
                    <a:pt x="78955" y="320332"/>
                  </a:lnTo>
                  <a:lnTo>
                    <a:pt x="70104" y="320040"/>
                  </a:lnTo>
                  <a:lnTo>
                    <a:pt x="53187" y="320929"/>
                  </a:lnTo>
                  <a:lnTo>
                    <a:pt x="16764" y="335280"/>
                  </a:lnTo>
                  <a:lnTo>
                    <a:pt x="0" y="381000"/>
                  </a:lnTo>
                  <a:lnTo>
                    <a:pt x="546" y="390766"/>
                  </a:lnTo>
                  <a:lnTo>
                    <a:pt x="18288" y="428434"/>
                  </a:lnTo>
                  <a:lnTo>
                    <a:pt x="61379" y="444461"/>
                  </a:lnTo>
                  <a:lnTo>
                    <a:pt x="73152" y="445008"/>
                  </a:lnTo>
                  <a:lnTo>
                    <a:pt x="89382" y="443915"/>
                  </a:lnTo>
                  <a:lnTo>
                    <a:pt x="124968" y="429768"/>
                  </a:lnTo>
                  <a:lnTo>
                    <a:pt x="138061" y="411480"/>
                  </a:lnTo>
                  <a:lnTo>
                    <a:pt x="138684" y="410337"/>
                  </a:lnTo>
                  <a:lnTo>
                    <a:pt x="142113" y="398056"/>
                  </a:lnTo>
                  <a:lnTo>
                    <a:pt x="143256" y="384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56560" y="5300471"/>
              <a:ext cx="7620" cy="17678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19272" y="7507223"/>
              <a:ext cx="79247" cy="472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87980" y="5151120"/>
              <a:ext cx="431291" cy="240487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32176" y="5477255"/>
              <a:ext cx="387096" cy="20772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30651" y="7248144"/>
              <a:ext cx="6096" cy="15544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32176" y="5477255"/>
              <a:ext cx="24383" cy="16885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64180" y="5196839"/>
              <a:ext cx="288035" cy="23088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94660" y="5628132"/>
              <a:ext cx="240791" cy="180289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319272" y="5242560"/>
              <a:ext cx="362711" cy="114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6616" y="5300471"/>
              <a:ext cx="91439" cy="259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1064" y="5305044"/>
              <a:ext cx="163067" cy="243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08476" y="5341620"/>
              <a:ext cx="77724" cy="914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19272" y="5359907"/>
              <a:ext cx="938783" cy="21473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58311" y="5196839"/>
              <a:ext cx="999744" cy="2804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52216" y="5196840"/>
              <a:ext cx="147827" cy="231343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68011" y="9464040"/>
              <a:ext cx="306705" cy="475615"/>
            </a:xfrm>
            <a:custGeom>
              <a:avLst/>
              <a:gdLst/>
              <a:ahLst/>
              <a:cxnLst/>
              <a:rect l="l" t="t" r="r" b="b"/>
              <a:pathLst>
                <a:path w="306704" h="475615">
                  <a:moveTo>
                    <a:pt x="306324" y="475488"/>
                  </a:moveTo>
                  <a:lnTo>
                    <a:pt x="0" y="475488"/>
                  </a:lnTo>
                  <a:lnTo>
                    <a:pt x="0" y="152400"/>
                  </a:lnTo>
                  <a:lnTo>
                    <a:pt x="153924" y="0"/>
                  </a:lnTo>
                  <a:lnTo>
                    <a:pt x="306324" y="152400"/>
                  </a:lnTo>
                  <a:lnTo>
                    <a:pt x="306324" y="475488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22875" y="9649968"/>
              <a:ext cx="224028" cy="17983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64964" y="7371588"/>
              <a:ext cx="307975" cy="2219325"/>
            </a:xfrm>
            <a:custGeom>
              <a:avLst/>
              <a:gdLst/>
              <a:ahLst/>
              <a:cxnLst/>
              <a:rect l="l" t="t" r="r" b="b"/>
              <a:pathLst>
                <a:path w="307975" h="2219325">
                  <a:moveTo>
                    <a:pt x="307848" y="2218944"/>
                  </a:moveTo>
                  <a:lnTo>
                    <a:pt x="153924" y="2065019"/>
                  </a:lnTo>
                  <a:lnTo>
                    <a:pt x="0" y="2218944"/>
                  </a:lnTo>
                  <a:lnTo>
                    <a:pt x="0" y="153924"/>
                  </a:lnTo>
                  <a:lnTo>
                    <a:pt x="153924" y="0"/>
                  </a:lnTo>
                  <a:lnTo>
                    <a:pt x="307848" y="153924"/>
                  </a:lnTo>
                  <a:lnTo>
                    <a:pt x="307848" y="2218944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57927" y="9244583"/>
              <a:ext cx="140208" cy="1127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756403" y="9127235"/>
              <a:ext cx="141732" cy="944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756403" y="9005315"/>
              <a:ext cx="141732" cy="960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756403" y="8875776"/>
              <a:ext cx="143256" cy="10058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31080" y="8804147"/>
              <a:ext cx="22860" cy="50800"/>
            </a:xfrm>
            <a:custGeom>
              <a:avLst/>
              <a:gdLst/>
              <a:ahLst/>
              <a:cxnLst/>
              <a:rect l="l" t="t" r="r" b="b"/>
              <a:pathLst>
                <a:path w="22860" h="50800">
                  <a:moveTo>
                    <a:pt x="22859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50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56403" y="8432291"/>
              <a:ext cx="143256" cy="35204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757915" y="7840992"/>
              <a:ext cx="140335" cy="518159"/>
            </a:xfrm>
            <a:custGeom>
              <a:avLst/>
              <a:gdLst/>
              <a:ahLst/>
              <a:cxnLst/>
              <a:rect l="l" t="t" r="r" b="b"/>
              <a:pathLst>
                <a:path w="140335" h="518159">
                  <a:moveTo>
                    <a:pt x="140208" y="475475"/>
                  </a:moveTo>
                  <a:lnTo>
                    <a:pt x="137160" y="435851"/>
                  </a:lnTo>
                  <a:lnTo>
                    <a:pt x="131826" y="423659"/>
                  </a:lnTo>
                  <a:lnTo>
                    <a:pt x="128016" y="416039"/>
                  </a:lnTo>
                  <a:lnTo>
                    <a:pt x="128016" y="458711"/>
                  </a:lnTo>
                  <a:lnTo>
                    <a:pt x="128016" y="475475"/>
                  </a:lnTo>
                  <a:lnTo>
                    <a:pt x="12192" y="475475"/>
                  </a:lnTo>
                  <a:lnTo>
                    <a:pt x="12192" y="457187"/>
                  </a:lnTo>
                  <a:lnTo>
                    <a:pt x="13716" y="449567"/>
                  </a:lnTo>
                  <a:lnTo>
                    <a:pt x="51625" y="424802"/>
                  </a:lnTo>
                  <a:lnTo>
                    <a:pt x="70104" y="423659"/>
                  </a:lnTo>
                  <a:lnTo>
                    <a:pt x="78727" y="423926"/>
                  </a:lnTo>
                  <a:lnTo>
                    <a:pt x="118872" y="437375"/>
                  </a:lnTo>
                  <a:lnTo>
                    <a:pt x="120396" y="440423"/>
                  </a:lnTo>
                  <a:lnTo>
                    <a:pt x="123444" y="443471"/>
                  </a:lnTo>
                  <a:lnTo>
                    <a:pt x="124968" y="446519"/>
                  </a:lnTo>
                  <a:lnTo>
                    <a:pt x="128016" y="458711"/>
                  </a:lnTo>
                  <a:lnTo>
                    <a:pt x="128016" y="416039"/>
                  </a:lnTo>
                  <a:lnTo>
                    <a:pt x="123444" y="409943"/>
                  </a:lnTo>
                  <a:lnTo>
                    <a:pt x="105156" y="396227"/>
                  </a:lnTo>
                  <a:lnTo>
                    <a:pt x="96012" y="394703"/>
                  </a:lnTo>
                  <a:lnTo>
                    <a:pt x="89141" y="392709"/>
                  </a:lnTo>
                  <a:lnTo>
                    <a:pt x="82105" y="391274"/>
                  </a:lnTo>
                  <a:lnTo>
                    <a:pt x="74803" y="390423"/>
                  </a:lnTo>
                  <a:lnTo>
                    <a:pt x="67056" y="390131"/>
                  </a:lnTo>
                  <a:lnTo>
                    <a:pt x="57912" y="390131"/>
                  </a:lnTo>
                  <a:lnTo>
                    <a:pt x="50292" y="391655"/>
                  </a:lnTo>
                  <a:lnTo>
                    <a:pt x="44196" y="393179"/>
                  </a:lnTo>
                  <a:lnTo>
                    <a:pt x="36576" y="394703"/>
                  </a:lnTo>
                  <a:lnTo>
                    <a:pt x="4572" y="428231"/>
                  </a:lnTo>
                  <a:lnTo>
                    <a:pt x="0" y="518147"/>
                  </a:lnTo>
                  <a:lnTo>
                    <a:pt x="7620" y="518147"/>
                  </a:lnTo>
                  <a:lnTo>
                    <a:pt x="7620" y="515099"/>
                  </a:lnTo>
                  <a:lnTo>
                    <a:pt x="9144" y="513575"/>
                  </a:lnTo>
                  <a:lnTo>
                    <a:pt x="9144" y="512051"/>
                  </a:lnTo>
                  <a:lnTo>
                    <a:pt x="10668" y="510527"/>
                  </a:lnTo>
                  <a:lnTo>
                    <a:pt x="10668" y="509003"/>
                  </a:lnTo>
                  <a:lnTo>
                    <a:pt x="12192" y="509003"/>
                  </a:lnTo>
                  <a:lnTo>
                    <a:pt x="13716" y="507479"/>
                  </a:lnTo>
                  <a:lnTo>
                    <a:pt x="126492" y="507479"/>
                  </a:lnTo>
                  <a:lnTo>
                    <a:pt x="128016" y="509003"/>
                  </a:lnTo>
                  <a:lnTo>
                    <a:pt x="129540" y="509003"/>
                  </a:lnTo>
                  <a:lnTo>
                    <a:pt x="131064" y="510527"/>
                  </a:lnTo>
                  <a:lnTo>
                    <a:pt x="131064" y="512051"/>
                  </a:lnTo>
                  <a:lnTo>
                    <a:pt x="132588" y="513575"/>
                  </a:lnTo>
                  <a:lnTo>
                    <a:pt x="132588" y="515099"/>
                  </a:lnTo>
                  <a:lnTo>
                    <a:pt x="134112" y="518147"/>
                  </a:lnTo>
                  <a:lnTo>
                    <a:pt x="140208" y="518147"/>
                  </a:lnTo>
                  <a:lnTo>
                    <a:pt x="140208" y="507479"/>
                  </a:lnTo>
                  <a:lnTo>
                    <a:pt x="140208" y="475475"/>
                  </a:lnTo>
                  <a:close/>
                </a:path>
                <a:path w="140335" h="518159">
                  <a:moveTo>
                    <a:pt x="140208" y="288036"/>
                  </a:moveTo>
                  <a:lnTo>
                    <a:pt x="134112" y="288036"/>
                  </a:lnTo>
                  <a:lnTo>
                    <a:pt x="132588" y="291084"/>
                  </a:lnTo>
                  <a:lnTo>
                    <a:pt x="132588" y="294132"/>
                  </a:lnTo>
                  <a:lnTo>
                    <a:pt x="131064" y="295656"/>
                  </a:lnTo>
                  <a:lnTo>
                    <a:pt x="131064" y="297180"/>
                  </a:lnTo>
                  <a:lnTo>
                    <a:pt x="129540" y="297180"/>
                  </a:lnTo>
                  <a:lnTo>
                    <a:pt x="129540" y="298704"/>
                  </a:lnTo>
                  <a:lnTo>
                    <a:pt x="128016" y="298704"/>
                  </a:lnTo>
                  <a:lnTo>
                    <a:pt x="128016" y="300228"/>
                  </a:lnTo>
                  <a:lnTo>
                    <a:pt x="123444" y="300228"/>
                  </a:lnTo>
                  <a:lnTo>
                    <a:pt x="120396" y="301752"/>
                  </a:lnTo>
                  <a:lnTo>
                    <a:pt x="12192" y="301752"/>
                  </a:lnTo>
                  <a:lnTo>
                    <a:pt x="12192" y="286512"/>
                  </a:lnTo>
                  <a:lnTo>
                    <a:pt x="13716" y="284988"/>
                  </a:lnTo>
                  <a:lnTo>
                    <a:pt x="13716" y="281940"/>
                  </a:lnTo>
                  <a:lnTo>
                    <a:pt x="15240" y="281940"/>
                  </a:lnTo>
                  <a:lnTo>
                    <a:pt x="15240" y="280416"/>
                  </a:lnTo>
                  <a:lnTo>
                    <a:pt x="16764" y="278892"/>
                  </a:lnTo>
                  <a:lnTo>
                    <a:pt x="18288" y="278892"/>
                  </a:lnTo>
                  <a:lnTo>
                    <a:pt x="18288" y="277368"/>
                  </a:lnTo>
                  <a:lnTo>
                    <a:pt x="19812" y="275844"/>
                  </a:lnTo>
                  <a:lnTo>
                    <a:pt x="21336" y="275844"/>
                  </a:lnTo>
                  <a:lnTo>
                    <a:pt x="24384" y="274320"/>
                  </a:lnTo>
                  <a:lnTo>
                    <a:pt x="25908" y="274320"/>
                  </a:lnTo>
                  <a:lnTo>
                    <a:pt x="27432" y="272796"/>
                  </a:lnTo>
                  <a:lnTo>
                    <a:pt x="32004" y="272796"/>
                  </a:lnTo>
                  <a:lnTo>
                    <a:pt x="36576" y="271272"/>
                  </a:lnTo>
                  <a:lnTo>
                    <a:pt x="36576" y="256032"/>
                  </a:lnTo>
                  <a:lnTo>
                    <a:pt x="0" y="256032"/>
                  </a:lnTo>
                  <a:lnTo>
                    <a:pt x="0" y="377952"/>
                  </a:lnTo>
                  <a:lnTo>
                    <a:pt x="36576" y="377952"/>
                  </a:lnTo>
                  <a:lnTo>
                    <a:pt x="36576" y="364236"/>
                  </a:lnTo>
                  <a:lnTo>
                    <a:pt x="30480" y="361188"/>
                  </a:lnTo>
                  <a:lnTo>
                    <a:pt x="25908" y="361188"/>
                  </a:lnTo>
                  <a:lnTo>
                    <a:pt x="19812" y="358140"/>
                  </a:lnTo>
                  <a:lnTo>
                    <a:pt x="15240" y="353568"/>
                  </a:lnTo>
                  <a:lnTo>
                    <a:pt x="13716" y="350520"/>
                  </a:lnTo>
                  <a:lnTo>
                    <a:pt x="12192" y="348996"/>
                  </a:lnTo>
                  <a:lnTo>
                    <a:pt x="12192" y="333756"/>
                  </a:lnTo>
                  <a:lnTo>
                    <a:pt x="126492" y="333756"/>
                  </a:lnTo>
                  <a:lnTo>
                    <a:pt x="128016" y="335280"/>
                  </a:lnTo>
                  <a:lnTo>
                    <a:pt x="129540" y="335280"/>
                  </a:lnTo>
                  <a:lnTo>
                    <a:pt x="131064" y="336804"/>
                  </a:lnTo>
                  <a:lnTo>
                    <a:pt x="131064" y="338328"/>
                  </a:lnTo>
                  <a:lnTo>
                    <a:pt x="132588" y="339852"/>
                  </a:lnTo>
                  <a:lnTo>
                    <a:pt x="132588" y="342900"/>
                  </a:lnTo>
                  <a:lnTo>
                    <a:pt x="134112" y="345948"/>
                  </a:lnTo>
                  <a:lnTo>
                    <a:pt x="140208" y="345948"/>
                  </a:lnTo>
                  <a:lnTo>
                    <a:pt x="140208" y="288036"/>
                  </a:lnTo>
                  <a:close/>
                </a:path>
                <a:path w="140335" h="518159">
                  <a:moveTo>
                    <a:pt x="140208" y="143243"/>
                  </a:moveTo>
                  <a:lnTo>
                    <a:pt x="99060" y="140195"/>
                  </a:lnTo>
                  <a:lnTo>
                    <a:pt x="99060" y="153911"/>
                  </a:lnTo>
                  <a:lnTo>
                    <a:pt x="102108" y="155435"/>
                  </a:lnTo>
                  <a:lnTo>
                    <a:pt x="106680" y="155435"/>
                  </a:lnTo>
                  <a:lnTo>
                    <a:pt x="111252" y="156959"/>
                  </a:lnTo>
                  <a:lnTo>
                    <a:pt x="123444" y="163055"/>
                  </a:lnTo>
                  <a:lnTo>
                    <a:pt x="124968" y="166103"/>
                  </a:lnTo>
                  <a:lnTo>
                    <a:pt x="126492" y="167627"/>
                  </a:lnTo>
                  <a:lnTo>
                    <a:pt x="128016" y="170675"/>
                  </a:lnTo>
                  <a:lnTo>
                    <a:pt x="128016" y="198107"/>
                  </a:lnTo>
                  <a:lnTo>
                    <a:pt x="19812" y="198107"/>
                  </a:lnTo>
                  <a:lnTo>
                    <a:pt x="18288" y="196583"/>
                  </a:lnTo>
                  <a:lnTo>
                    <a:pt x="13716" y="196583"/>
                  </a:lnTo>
                  <a:lnTo>
                    <a:pt x="12192" y="195059"/>
                  </a:lnTo>
                  <a:lnTo>
                    <a:pt x="10668" y="195059"/>
                  </a:lnTo>
                  <a:lnTo>
                    <a:pt x="10668" y="193535"/>
                  </a:lnTo>
                  <a:lnTo>
                    <a:pt x="9144" y="192011"/>
                  </a:lnTo>
                  <a:lnTo>
                    <a:pt x="9144" y="190487"/>
                  </a:lnTo>
                  <a:lnTo>
                    <a:pt x="7620" y="188963"/>
                  </a:lnTo>
                  <a:lnTo>
                    <a:pt x="7620" y="185915"/>
                  </a:lnTo>
                  <a:lnTo>
                    <a:pt x="0" y="185915"/>
                  </a:lnTo>
                  <a:lnTo>
                    <a:pt x="0" y="240779"/>
                  </a:lnTo>
                  <a:lnTo>
                    <a:pt x="7620" y="240779"/>
                  </a:lnTo>
                  <a:lnTo>
                    <a:pt x="7620" y="237731"/>
                  </a:lnTo>
                  <a:lnTo>
                    <a:pt x="9144" y="236207"/>
                  </a:lnTo>
                  <a:lnTo>
                    <a:pt x="9144" y="234683"/>
                  </a:lnTo>
                  <a:lnTo>
                    <a:pt x="10668" y="233159"/>
                  </a:lnTo>
                  <a:lnTo>
                    <a:pt x="10668" y="231635"/>
                  </a:lnTo>
                  <a:lnTo>
                    <a:pt x="12192" y="231635"/>
                  </a:lnTo>
                  <a:lnTo>
                    <a:pt x="13716" y="230111"/>
                  </a:lnTo>
                  <a:lnTo>
                    <a:pt x="126492" y="230111"/>
                  </a:lnTo>
                  <a:lnTo>
                    <a:pt x="128016" y="231635"/>
                  </a:lnTo>
                  <a:lnTo>
                    <a:pt x="129540" y="231635"/>
                  </a:lnTo>
                  <a:lnTo>
                    <a:pt x="131064" y="233159"/>
                  </a:lnTo>
                  <a:lnTo>
                    <a:pt x="131064" y="234683"/>
                  </a:lnTo>
                  <a:lnTo>
                    <a:pt x="132588" y="236207"/>
                  </a:lnTo>
                  <a:lnTo>
                    <a:pt x="132588" y="237731"/>
                  </a:lnTo>
                  <a:lnTo>
                    <a:pt x="134112" y="240779"/>
                  </a:lnTo>
                  <a:lnTo>
                    <a:pt x="140208" y="240779"/>
                  </a:lnTo>
                  <a:lnTo>
                    <a:pt x="140208" y="143243"/>
                  </a:lnTo>
                  <a:close/>
                </a:path>
                <a:path w="140335" h="518159">
                  <a:moveTo>
                    <a:pt x="140220" y="0"/>
                  </a:moveTo>
                  <a:lnTo>
                    <a:pt x="134124" y="0"/>
                  </a:lnTo>
                  <a:lnTo>
                    <a:pt x="132600" y="3048"/>
                  </a:lnTo>
                  <a:lnTo>
                    <a:pt x="132600" y="4572"/>
                  </a:lnTo>
                  <a:lnTo>
                    <a:pt x="128028" y="9144"/>
                  </a:lnTo>
                  <a:lnTo>
                    <a:pt x="124980" y="10668"/>
                  </a:lnTo>
                  <a:lnTo>
                    <a:pt x="123456" y="12192"/>
                  </a:lnTo>
                  <a:lnTo>
                    <a:pt x="120408" y="12192"/>
                  </a:lnTo>
                  <a:lnTo>
                    <a:pt x="114312" y="13716"/>
                  </a:lnTo>
                  <a:lnTo>
                    <a:pt x="85356" y="22606"/>
                  </a:lnTo>
                  <a:lnTo>
                    <a:pt x="85356" y="54864"/>
                  </a:lnTo>
                  <a:lnTo>
                    <a:pt x="85356" y="91440"/>
                  </a:lnTo>
                  <a:lnTo>
                    <a:pt x="27444" y="71628"/>
                  </a:lnTo>
                  <a:lnTo>
                    <a:pt x="85356" y="54864"/>
                  </a:lnTo>
                  <a:lnTo>
                    <a:pt x="85356" y="22606"/>
                  </a:lnTo>
                  <a:lnTo>
                    <a:pt x="12" y="48768"/>
                  </a:lnTo>
                  <a:lnTo>
                    <a:pt x="12" y="76200"/>
                  </a:lnTo>
                  <a:lnTo>
                    <a:pt x="114312" y="118872"/>
                  </a:lnTo>
                  <a:lnTo>
                    <a:pt x="118884" y="120396"/>
                  </a:lnTo>
                  <a:lnTo>
                    <a:pt x="128028" y="124968"/>
                  </a:lnTo>
                  <a:lnTo>
                    <a:pt x="131076" y="128016"/>
                  </a:lnTo>
                  <a:lnTo>
                    <a:pt x="132600" y="131064"/>
                  </a:lnTo>
                  <a:lnTo>
                    <a:pt x="132600" y="132588"/>
                  </a:lnTo>
                  <a:lnTo>
                    <a:pt x="134124" y="135636"/>
                  </a:lnTo>
                  <a:lnTo>
                    <a:pt x="140220" y="135636"/>
                  </a:lnTo>
                  <a:lnTo>
                    <a:pt x="140220" y="102108"/>
                  </a:lnTo>
                  <a:lnTo>
                    <a:pt x="140220" y="91440"/>
                  </a:lnTo>
                  <a:lnTo>
                    <a:pt x="134124" y="91440"/>
                  </a:lnTo>
                  <a:lnTo>
                    <a:pt x="132600" y="99060"/>
                  </a:lnTo>
                  <a:lnTo>
                    <a:pt x="129552" y="102108"/>
                  </a:lnTo>
                  <a:lnTo>
                    <a:pt x="117360" y="102108"/>
                  </a:lnTo>
                  <a:lnTo>
                    <a:pt x="114312" y="100584"/>
                  </a:lnTo>
                  <a:lnTo>
                    <a:pt x="109740" y="100584"/>
                  </a:lnTo>
                  <a:lnTo>
                    <a:pt x="106692" y="99060"/>
                  </a:lnTo>
                  <a:lnTo>
                    <a:pt x="97548" y="96012"/>
                  </a:lnTo>
                  <a:lnTo>
                    <a:pt x="97548" y="91440"/>
                  </a:lnTo>
                  <a:lnTo>
                    <a:pt x="97548" y="54864"/>
                  </a:lnTo>
                  <a:lnTo>
                    <a:pt x="97548" y="51816"/>
                  </a:lnTo>
                  <a:lnTo>
                    <a:pt x="111264" y="47244"/>
                  </a:lnTo>
                  <a:lnTo>
                    <a:pt x="117360" y="47244"/>
                  </a:lnTo>
                  <a:lnTo>
                    <a:pt x="118884" y="45720"/>
                  </a:lnTo>
                  <a:lnTo>
                    <a:pt x="126504" y="45720"/>
                  </a:lnTo>
                  <a:lnTo>
                    <a:pt x="129552" y="47244"/>
                  </a:lnTo>
                  <a:lnTo>
                    <a:pt x="132600" y="50292"/>
                  </a:lnTo>
                  <a:lnTo>
                    <a:pt x="132600" y="53340"/>
                  </a:lnTo>
                  <a:lnTo>
                    <a:pt x="134124" y="56388"/>
                  </a:lnTo>
                  <a:lnTo>
                    <a:pt x="140220" y="56388"/>
                  </a:lnTo>
                  <a:lnTo>
                    <a:pt x="140220" y="45720"/>
                  </a:lnTo>
                  <a:lnTo>
                    <a:pt x="140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43144" y="9931907"/>
              <a:ext cx="76200" cy="4876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08803" y="7487411"/>
              <a:ext cx="434340" cy="249326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46903" y="7786116"/>
              <a:ext cx="396239" cy="219455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980432" y="7533132"/>
              <a:ext cx="303275" cy="23987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18532" y="9040368"/>
              <a:ext cx="86868" cy="8153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018532" y="7659623"/>
              <a:ext cx="400812" cy="227380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282184" y="7659623"/>
              <a:ext cx="1117092" cy="227228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47572" y="115824"/>
              <a:ext cx="509270" cy="508000"/>
            </a:xfrm>
            <a:custGeom>
              <a:avLst/>
              <a:gdLst/>
              <a:ahLst/>
              <a:cxnLst/>
              <a:rect l="l" t="t" r="r" b="b"/>
              <a:pathLst>
                <a:path w="509269" h="508000">
                  <a:moveTo>
                    <a:pt x="252983" y="507491"/>
                  </a:moveTo>
                  <a:lnTo>
                    <a:pt x="207782" y="503432"/>
                  </a:lnTo>
                  <a:lnTo>
                    <a:pt x="165127" y="491721"/>
                  </a:lnTo>
                  <a:lnTo>
                    <a:pt x="125758" y="473060"/>
                  </a:lnTo>
                  <a:lnTo>
                    <a:pt x="90415" y="448154"/>
                  </a:lnTo>
                  <a:lnTo>
                    <a:pt x="59839" y="417703"/>
                  </a:lnTo>
                  <a:lnTo>
                    <a:pt x="34769" y="382411"/>
                  </a:lnTo>
                  <a:lnTo>
                    <a:pt x="15946" y="342979"/>
                  </a:lnTo>
                  <a:lnTo>
                    <a:pt x="4109" y="300110"/>
                  </a:lnTo>
                  <a:lnTo>
                    <a:pt x="0" y="254507"/>
                  </a:lnTo>
                  <a:lnTo>
                    <a:pt x="4109" y="208852"/>
                  </a:lnTo>
                  <a:lnTo>
                    <a:pt x="15946" y="165844"/>
                  </a:lnTo>
                  <a:lnTo>
                    <a:pt x="34769" y="126209"/>
                  </a:lnTo>
                  <a:lnTo>
                    <a:pt x="59839" y="90676"/>
                  </a:lnTo>
                  <a:lnTo>
                    <a:pt x="90415" y="59973"/>
                  </a:lnTo>
                  <a:lnTo>
                    <a:pt x="125758" y="34826"/>
                  </a:lnTo>
                  <a:lnTo>
                    <a:pt x="165127" y="15963"/>
                  </a:lnTo>
                  <a:lnTo>
                    <a:pt x="207782" y="4112"/>
                  </a:lnTo>
                  <a:lnTo>
                    <a:pt x="252983" y="0"/>
                  </a:lnTo>
                  <a:lnTo>
                    <a:pt x="299092" y="4112"/>
                  </a:lnTo>
                  <a:lnTo>
                    <a:pt x="342454" y="15963"/>
                  </a:lnTo>
                  <a:lnTo>
                    <a:pt x="382354" y="34826"/>
                  </a:lnTo>
                  <a:lnTo>
                    <a:pt x="391335" y="41147"/>
                  </a:lnTo>
                  <a:lnTo>
                    <a:pt x="252983" y="41147"/>
                  </a:lnTo>
                  <a:lnTo>
                    <a:pt x="204954" y="46934"/>
                  </a:lnTo>
                  <a:lnTo>
                    <a:pt x="160210" y="63436"/>
                  </a:lnTo>
                  <a:lnTo>
                    <a:pt x="120324" y="89368"/>
                  </a:lnTo>
                  <a:lnTo>
                    <a:pt x="86868" y="123443"/>
                  </a:lnTo>
                  <a:lnTo>
                    <a:pt x="85344" y="131063"/>
                  </a:lnTo>
                  <a:lnTo>
                    <a:pt x="85344" y="147827"/>
                  </a:lnTo>
                  <a:lnTo>
                    <a:pt x="88082" y="177569"/>
                  </a:lnTo>
                  <a:lnTo>
                    <a:pt x="95821" y="205168"/>
                  </a:lnTo>
                  <a:lnTo>
                    <a:pt x="107846" y="230766"/>
                  </a:lnTo>
                  <a:lnTo>
                    <a:pt x="123444" y="254507"/>
                  </a:lnTo>
                  <a:lnTo>
                    <a:pt x="41148" y="254507"/>
                  </a:lnTo>
                  <a:lnTo>
                    <a:pt x="46934" y="303180"/>
                  </a:lnTo>
                  <a:lnTo>
                    <a:pt x="63436" y="347853"/>
                  </a:lnTo>
                  <a:lnTo>
                    <a:pt x="89368" y="387381"/>
                  </a:lnTo>
                  <a:lnTo>
                    <a:pt x="123444" y="420624"/>
                  </a:lnTo>
                  <a:lnTo>
                    <a:pt x="131064" y="422148"/>
                  </a:lnTo>
                  <a:lnTo>
                    <a:pt x="312848" y="422148"/>
                  </a:lnTo>
                  <a:lnTo>
                    <a:pt x="297204" y="437875"/>
                  </a:lnTo>
                  <a:lnTo>
                    <a:pt x="252983" y="466344"/>
                  </a:lnTo>
                  <a:lnTo>
                    <a:pt x="391988" y="466344"/>
                  </a:lnTo>
                  <a:lnTo>
                    <a:pt x="382354" y="473060"/>
                  </a:lnTo>
                  <a:lnTo>
                    <a:pt x="342454" y="491721"/>
                  </a:lnTo>
                  <a:lnTo>
                    <a:pt x="299092" y="503432"/>
                  </a:lnTo>
                  <a:lnTo>
                    <a:pt x="252983" y="507491"/>
                  </a:lnTo>
                  <a:close/>
                </a:path>
                <a:path w="509269" h="508000">
                  <a:moveTo>
                    <a:pt x="312848" y="422148"/>
                  </a:moveTo>
                  <a:lnTo>
                    <a:pt x="147828" y="422148"/>
                  </a:lnTo>
                  <a:lnTo>
                    <a:pt x="177760" y="419623"/>
                  </a:lnTo>
                  <a:lnTo>
                    <a:pt x="205549" y="412242"/>
                  </a:lnTo>
                  <a:lnTo>
                    <a:pt x="230766" y="400288"/>
                  </a:lnTo>
                  <a:lnTo>
                    <a:pt x="252983" y="384048"/>
                  </a:lnTo>
                  <a:lnTo>
                    <a:pt x="199643" y="378037"/>
                  </a:lnTo>
                  <a:lnTo>
                    <a:pt x="150327" y="360834"/>
                  </a:lnTo>
                  <a:lnTo>
                    <a:pt x="106497" y="333682"/>
                  </a:lnTo>
                  <a:lnTo>
                    <a:pt x="69616" y="297826"/>
                  </a:lnTo>
                  <a:lnTo>
                    <a:pt x="41148" y="254507"/>
                  </a:lnTo>
                  <a:lnTo>
                    <a:pt x="123444" y="254507"/>
                  </a:lnTo>
                  <a:lnTo>
                    <a:pt x="129454" y="200424"/>
                  </a:lnTo>
                  <a:lnTo>
                    <a:pt x="146657" y="150656"/>
                  </a:lnTo>
                  <a:lnTo>
                    <a:pt x="173809" y="106594"/>
                  </a:lnTo>
                  <a:lnTo>
                    <a:pt x="209665" y="69628"/>
                  </a:lnTo>
                  <a:lnTo>
                    <a:pt x="252983" y="41147"/>
                  </a:lnTo>
                  <a:lnTo>
                    <a:pt x="391335" y="41147"/>
                  </a:lnTo>
                  <a:lnTo>
                    <a:pt x="418077" y="59973"/>
                  </a:lnTo>
                  <a:lnTo>
                    <a:pt x="443553" y="85343"/>
                  </a:lnTo>
                  <a:lnTo>
                    <a:pt x="361187" y="85343"/>
                  </a:lnTo>
                  <a:lnTo>
                    <a:pt x="331208" y="87868"/>
                  </a:lnTo>
                  <a:lnTo>
                    <a:pt x="303085" y="95249"/>
                  </a:lnTo>
                  <a:lnTo>
                    <a:pt x="276963" y="107203"/>
                  </a:lnTo>
                  <a:lnTo>
                    <a:pt x="252983" y="123443"/>
                  </a:lnTo>
                  <a:lnTo>
                    <a:pt x="307811" y="129466"/>
                  </a:lnTo>
                  <a:lnTo>
                    <a:pt x="358030" y="146755"/>
                  </a:lnTo>
                  <a:lnTo>
                    <a:pt x="359765" y="147827"/>
                  </a:lnTo>
                  <a:lnTo>
                    <a:pt x="252983" y="147827"/>
                  </a:lnTo>
                  <a:lnTo>
                    <a:pt x="212121" y="156138"/>
                  </a:lnTo>
                  <a:lnTo>
                    <a:pt x="178689" y="178879"/>
                  </a:lnTo>
                  <a:lnTo>
                    <a:pt x="156114" y="212764"/>
                  </a:lnTo>
                  <a:lnTo>
                    <a:pt x="147828" y="254507"/>
                  </a:lnTo>
                  <a:lnTo>
                    <a:pt x="156114" y="296251"/>
                  </a:lnTo>
                  <a:lnTo>
                    <a:pt x="178689" y="330136"/>
                  </a:lnTo>
                  <a:lnTo>
                    <a:pt x="212121" y="352877"/>
                  </a:lnTo>
                  <a:lnTo>
                    <a:pt x="252983" y="361188"/>
                  </a:lnTo>
                  <a:lnTo>
                    <a:pt x="359169" y="361188"/>
                  </a:lnTo>
                  <a:lnTo>
                    <a:pt x="333890" y="400994"/>
                  </a:lnTo>
                  <a:lnTo>
                    <a:pt x="312848" y="422148"/>
                  </a:lnTo>
                  <a:close/>
                </a:path>
                <a:path w="509269" h="508000">
                  <a:moveTo>
                    <a:pt x="391988" y="466344"/>
                  </a:moveTo>
                  <a:lnTo>
                    <a:pt x="252983" y="466344"/>
                  </a:lnTo>
                  <a:lnTo>
                    <a:pt x="302537" y="460771"/>
                  </a:lnTo>
                  <a:lnTo>
                    <a:pt x="347662" y="444627"/>
                  </a:lnTo>
                  <a:lnTo>
                    <a:pt x="387357" y="418766"/>
                  </a:lnTo>
                  <a:lnTo>
                    <a:pt x="420624" y="384048"/>
                  </a:lnTo>
                  <a:lnTo>
                    <a:pt x="422148" y="376428"/>
                  </a:lnTo>
                  <a:lnTo>
                    <a:pt x="422118" y="360834"/>
                  </a:lnTo>
                  <a:lnTo>
                    <a:pt x="419647" y="331231"/>
                  </a:lnTo>
                  <a:lnTo>
                    <a:pt x="412432" y="303275"/>
                  </a:lnTo>
                  <a:lnTo>
                    <a:pt x="400931" y="277606"/>
                  </a:lnTo>
                  <a:lnTo>
                    <a:pt x="385572" y="254507"/>
                  </a:lnTo>
                  <a:lnTo>
                    <a:pt x="467868" y="254507"/>
                  </a:lnTo>
                  <a:lnTo>
                    <a:pt x="462081" y="205597"/>
                  </a:lnTo>
                  <a:lnTo>
                    <a:pt x="445579" y="160400"/>
                  </a:lnTo>
                  <a:lnTo>
                    <a:pt x="419647" y="120348"/>
                  </a:lnTo>
                  <a:lnTo>
                    <a:pt x="385572" y="86867"/>
                  </a:lnTo>
                  <a:lnTo>
                    <a:pt x="376428" y="85343"/>
                  </a:lnTo>
                  <a:lnTo>
                    <a:pt x="443553" y="85343"/>
                  </a:lnTo>
                  <a:lnTo>
                    <a:pt x="474133" y="126209"/>
                  </a:lnTo>
                  <a:lnTo>
                    <a:pt x="493035" y="165844"/>
                  </a:lnTo>
                  <a:lnTo>
                    <a:pt x="504901" y="208852"/>
                  </a:lnTo>
                  <a:lnTo>
                    <a:pt x="509016" y="254507"/>
                  </a:lnTo>
                  <a:lnTo>
                    <a:pt x="504901" y="300110"/>
                  </a:lnTo>
                  <a:lnTo>
                    <a:pt x="493035" y="342979"/>
                  </a:lnTo>
                  <a:lnTo>
                    <a:pt x="474133" y="382411"/>
                  </a:lnTo>
                  <a:lnTo>
                    <a:pt x="448908" y="417703"/>
                  </a:lnTo>
                  <a:lnTo>
                    <a:pt x="418077" y="448154"/>
                  </a:lnTo>
                  <a:lnTo>
                    <a:pt x="391988" y="466344"/>
                  </a:lnTo>
                  <a:close/>
                </a:path>
                <a:path w="509269" h="508000">
                  <a:moveTo>
                    <a:pt x="359169" y="361188"/>
                  </a:moveTo>
                  <a:lnTo>
                    <a:pt x="252983" y="361188"/>
                  </a:lnTo>
                  <a:lnTo>
                    <a:pt x="294965" y="352877"/>
                  </a:lnTo>
                  <a:lnTo>
                    <a:pt x="329374" y="330136"/>
                  </a:lnTo>
                  <a:lnTo>
                    <a:pt x="352639" y="296251"/>
                  </a:lnTo>
                  <a:lnTo>
                    <a:pt x="361187" y="254507"/>
                  </a:lnTo>
                  <a:lnTo>
                    <a:pt x="352639" y="212764"/>
                  </a:lnTo>
                  <a:lnTo>
                    <a:pt x="329374" y="178879"/>
                  </a:lnTo>
                  <a:lnTo>
                    <a:pt x="294965" y="156138"/>
                  </a:lnTo>
                  <a:lnTo>
                    <a:pt x="252983" y="147827"/>
                  </a:lnTo>
                  <a:lnTo>
                    <a:pt x="359765" y="147827"/>
                  </a:lnTo>
                  <a:lnTo>
                    <a:pt x="402323" y="174138"/>
                  </a:lnTo>
                  <a:lnTo>
                    <a:pt x="439375" y="210446"/>
                  </a:lnTo>
                  <a:lnTo>
                    <a:pt x="467868" y="254507"/>
                  </a:lnTo>
                  <a:lnTo>
                    <a:pt x="385572" y="254507"/>
                  </a:lnTo>
                  <a:lnTo>
                    <a:pt x="379390" y="307847"/>
                  </a:lnTo>
                  <a:lnTo>
                    <a:pt x="361724" y="357164"/>
                  </a:lnTo>
                  <a:lnTo>
                    <a:pt x="359169" y="361188"/>
                  </a:lnTo>
                  <a:close/>
                </a:path>
                <a:path w="509269" h="508000">
                  <a:moveTo>
                    <a:pt x="306324" y="257555"/>
                  </a:moveTo>
                  <a:lnTo>
                    <a:pt x="280416" y="257555"/>
                  </a:lnTo>
                  <a:lnTo>
                    <a:pt x="284988" y="252983"/>
                  </a:lnTo>
                  <a:lnTo>
                    <a:pt x="284988" y="234695"/>
                  </a:lnTo>
                  <a:lnTo>
                    <a:pt x="282273" y="217670"/>
                  </a:lnTo>
                  <a:lnTo>
                    <a:pt x="274701" y="203644"/>
                  </a:lnTo>
                  <a:lnTo>
                    <a:pt x="263128" y="193333"/>
                  </a:lnTo>
                  <a:lnTo>
                    <a:pt x="248412" y="187451"/>
                  </a:lnTo>
                  <a:lnTo>
                    <a:pt x="246888" y="187451"/>
                  </a:lnTo>
                  <a:lnTo>
                    <a:pt x="246888" y="167639"/>
                  </a:lnTo>
                  <a:lnTo>
                    <a:pt x="306324" y="181355"/>
                  </a:lnTo>
                  <a:lnTo>
                    <a:pt x="306324" y="257555"/>
                  </a:lnTo>
                  <a:close/>
                </a:path>
                <a:path w="509269" h="508000">
                  <a:moveTo>
                    <a:pt x="184404" y="300227"/>
                  </a:moveTo>
                  <a:lnTo>
                    <a:pt x="169164" y="295655"/>
                  </a:lnTo>
                  <a:lnTo>
                    <a:pt x="169164" y="214883"/>
                  </a:lnTo>
                  <a:lnTo>
                    <a:pt x="184404" y="219455"/>
                  </a:lnTo>
                  <a:lnTo>
                    <a:pt x="185499" y="226861"/>
                  </a:lnTo>
                  <a:lnTo>
                    <a:pt x="188595" y="232981"/>
                  </a:lnTo>
                  <a:lnTo>
                    <a:pt x="193405" y="237672"/>
                  </a:lnTo>
                  <a:lnTo>
                    <a:pt x="199643" y="240791"/>
                  </a:lnTo>
                  <a:lnTo>
                    <a:pt x="271272" y="257555"/>
                  </a:lnTo>
                  <a:lnTo>
                    <a:pt x="306324" y="257555"/>
                  </a:lnTo>
                  <a:lnTo>
                    <a:pt x="306324" y="286511"/>
                  </a:lnTo>
                  <a:lnTo>
                    <a:pt x="190500" y="286511"/>
                  </a:lnTo>
                  <a:lnTo>
                    <a:pt x="184404" y="292607"/>
                  </a:lnTo>
                  <a:lnTo>
                    <a:pt x="184404" y="300227"/>
                  </a:lnTo>
                  <a:close/>
                </a:path>
                <a:path w="509269" h="508000">
                  <a:moveTo>
                    <a:pt x="306324" y="330708"/>
                  </a:moveTo>
                  <a:lnTo>
                    <a:pt x="286512" y="326136"/>
                  </a:lnTo>
                  <a:lnTo>
                    <a:pt x="286512" y="315467"/>
                  </a:lnTo>
                  <a:lnTo>
                    <a:pt x="280416" y="307847"/>
                  </a:lnTo>
                  <a:lnTo>
                    <a:pt x="271272" y="304799"/>
                  </a:lnTo>
                  <a:lnTo>
                    <a:pt x="199643" y="288035"/>
                  </a:lnTo>
                  <a:lnTo>
                    <a:pt x="199643" y="286511"/>
                  </a:lnTo>
                  <a:lnTo>
                    <a:pt x="306324" y="286511"/>
                  </a:lnTo>
                  <a:lnTo>
                    <a:pt x="306324" y="330708"/>
                  </a:lnTo>
                  <a:close/>
                </a:path>
              </a:pathLst>
            </a:custGeom>
            <a:solidFill>
              <a:srgbClr val="008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68011" y="6877811"/>
              <a:ext cx="321945" cy="467995"/>
            </a:xfrm>
            <a:custGeom>
              <a:avLst/>
              <a:gdLst/>
              <a:ahLst/>
              <a:cxnLst/>
              <a:rect l="l" t="t" r="r" b="b"/>
              <a:pathLst>
                <a:path w="321945" h="467995">
                  <a:moveTo>
                    <a:pt x="321564" y="467867"/>
                  </a:moveTo>
                  <a:lnTo>
                    <a:pt x="0" y="467867"/>
                  </a:lnTo>
                  <a:lnTo>
                    <a:pt x="0" y="160019"/>
                  </a:lnTo>
                  <a:lnTo>
                    <a:pt x="160020" y="0"/>
                  </a:lnTo>
                  <a:lnTo>
                    <a:pt x="321564" y="160019"/>
                  </a:lnTo>
                  <a:lnTo>
                    <a:pt x="321564" y="467867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719828" y="7072883"/>
              <a:ext cx="237744" cy="15087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664964" y="4817364"/>
              <a:ext cx="321945" cy="2184400"/>
            </a:xfrm>
            <a:custGeom>
              <a:avLst/>
              <a:gdLst/>
              <a:ahLst/>
              <a:cxnLst/>
              <a:rect l="l" t="t" r="r" b="b"/>
              <a:pathLst>
                <a:path w="321945" h="2184400">
                  <a:moveTo>
                    <a:pt x="321564" y="2183891"/>
                  </a:moveTo>
                  <a:lnTo>
                    <a:pt x="161543" y="2023871"/>
                  </a:lnTo>
                  <a:lnTo>
                    <a:pt x="0" y="2183891"/>
                  </a:lnTo>
                  <a:lnTo>
                    <a:pt x="0" y="161543"/>
                  </a:lnTo>
                  <a:lnTo>
                    <a:pt x="161543" y="0"/>
                  </a:lnTo>
                  <a:lnTo>
                    <a:pt x="321564" y="161543"/>
                  </a:lnTo>
                  <a:lnTo>
                    <a:pt x="321564" y="2183891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764023" y="6659880"/>
              <a:ext cx="143255" cy="9296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764023" y="6409944"/>
              <a:ext cx="141732" cy="9601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764023" y="6530340"/>
              <a:ext cx="141732" cy="9601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764023" y="6280403"/>
              <a:ext cx="143256" cy="10058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837176" y="6208776"/>
              <a:ext cx="22860" cy="50800"/>
            </a:xfrm>
            <a:custGeom>
              <a:avLst/>
              <a:gdLst/>
              <a:ahLst/>
              <a:cxnLst/>
              <a:rect l="l" t="t" r="r" b="b"/>
              <a:pathLst>
                <a:path w="22860" h="50800">
                  <a:moveTo>
                    <a:pt x="22859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50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64023" y="5836920"/>
              <a:ext cx="143256" cy="35052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764011" y="5245620"/>
              <a:ext cx="142240" cy="518159"/>
            </a:xfrm>
            <a:custGeom>
              <a:avLst/>
              <a:gdLst/>
              <a:ahLst/>
              <a:cxnLst/>
              <a:rect l="l" t="t" r="r" b="b"/>
              <a:pathLst>
                <a:path w="142239" h="518160">
                  <a:moveTo>
                    <a:pt x="141732" y="288036"/>
                  </a:moveTo>
                  <a:lnTo>
                    <a:pt x="134112" y="288036"/>
                  </a:lnTo>
                  <a:lnTo>
                    <a:pt x="134112" y="292608"/>
                  </a:lnTo>
                  <a:lnTo>
                    <a:pt x="132588" y="294132"/>
                  </a:lnTo>
                  <a:lnTo>
                    <a:pt x="132588" y="295656"/>
                  </a:lnTo>
                  <a:lnTo>
                    <a:pt x="128016" y="300228"/>
                  </a:lnTo>
                  <a:lnTo>
                    <a:pt x="123444" y="300228"/>
                  </a:lnTo>
                  <a:lnTo>
                    <a:pt x="121920" y="301752"/>
                  </a:lnTo>
                  <a:lnTo>
                    <a:pt x="12192" y="301752"/>
                  </a:lnTo>
                  <a:lnTo>
                    <a:pt x="12192" y="291084"/>
                  </a:lnTo>
                  <a:lnTo>
                    <a:pt x="13716" y="288036"/>
                  </a:lnTo>
                  <a:lnTo>
                    <a:pt x="13716" y="283464"/>
                  </a:lnTo>
                  <a:lnTo>
                    <a:pt x="16764" y="280416"/>
                  </a:lnTo>
                  <a:lnTo>
                    <a:pt x="16764" y="278892"/>
                  </a:lnTo>
                  <a:lnTo>
                    <a:pt x="18288" y="278892"/>
                  </a:lnTo>
                  <a:lnTo>
                    <a:pt x="21336" y="275844"/>
                  </a:lnTo>
                  <a:lnTo>
                    <a:pt x="22860" y="275844"/>
                  </a:lnTo>
                  <a:lnTo>
                    <a:pt x="24384" y="274320"/>
                  </a:lnTo>
                  <a:lnTo>
                    <a:pt x="27432" y="274320"/>
                  </a:lnTo>
                  <a:lnTo>
                    <a:pt x="28956" y="272796"/>
                  </a:lnTo>
                  <a:lnTo>
                    <a:pt x="32004" y="271272"/>
                  </a:lnTo>
                  <a:lnTo>
                    <a:pt x="36576" y="271272"/>
                  </a:lnTo>
                  <a:lnTo>
                    <a:pt x="36576" y="256032"/>
                  </a:lnTo>
                  <a:lnTo>
                    <a:pt x="1524" y="256032"/>
                  </a:lnTo>
                  <a:lnTo>
                    <a:pt x="1524" y="377952"/>
                  </a:lnTo>
                  <a:lnTo>
                    <a:pt x="36576" y="377952"/>
                  </a:lnTo>
                  <a:lnTo>
                    <a:pt x="36576" y="362712"/>
                  </a:lnTo>
                  <a:lnTo>
                    <a:pt x="33528" y="362712"/>
                  </a:lnTo>
                  <a:lnTo>
                    <a:pt x="30480" y="361188"/>
                  </a:lnTo>
                  <a:lnTo>
                    <a:pt x="27432" y="361188"/>
                  </a:lnTo>
                  <a:lnTo>
                    <a:pt x="18288" y="356616"/>
                  </a:lnTo>
                  <a:lnTo>
                    <a:pt x="15240" y="353568"/>
                  </a:lnTo>
                  <a:lnTo>
                    <a:pt x="13716" y="350520"/>
                  </a:lnTo>
                  <a:lnTo>
                    <a:pt x="13716" y="348996"/>
                  </a:lnTo>
                  <a:lnTo>
                    <a:pt x="12192" y="345948"/>
                  </a:lnTo>
                  <a:lnTo>
                    <a:pt x="12192" y="332232"/>
                  </a:lnTo>
                  <a:lnTo>
                    <a:pt x="118872" y="332232"/>
                  </a:lnTo>
                  <a:lnTo>
                    <a:pt x="121920" y="333756"/>
                  </a:lnTo>
                  <a:lnTo>
                    <a:pt x="128016" y="333756"/>
                  </a:lnTo>
                  <a:lnTo>
                    <a:pt x="129540" y="335280"/>
                  </a:lnTo>
                  <a:lnTo>
                    <a:pt x="131064" y="335280"/>
                  </a:lnTo>
                  <a:lnTo>
                    <a:pt x="131064" y="336804"/>
                  </a:lnTo>
                  <a:lnTo>
                    <a:pt x="132588" y="338328"/>
                  </a:lnTo>
                  <a:lnTo>
                    <a:pt x="132588" y="339852"/>
                  </a:lnTo>
                  <a:lnTo>
                    <a:pt x="134112" y="342900"/>
                  </a:lnTo>
                  <a:lnTo>
                    <a:pt x="134112" y="345948"/>
                  </a:lnTo>
                  <a:lnTo>
                    <a:pt x="141732" y="345948"/>
                  </a:lnTo>
                  <a:lnTo>
                    <a:pt x="141732" y="332232"/>
                  </a:lnTo>
                  <a:lnTo>
                    <a:pt x="141732" y="301752"/>
                  </a:lnTo>
                  <a:lnTo>
                    <a:pt x="141732" y="288036"/>
                  </a:lnTo>
                  <a:close/>
                </a:path>
                <a:path w="142239" h="518160">
                  <a:moveTo>
                    <a:pt x="141732" y="0"/>
                  </a:moveTo>
                  <a:lnTo>
                    <a:pt x="134112" y="0"/>
                  </a:lnTo>
                  <a:lnTo>
                    <a:pt x="134112" y="3048"/>
                  </a:lnTo>
                  <a:lnTo>
                    <a:pt x="126492" y="10668"/>
                  </a:lnTo>
                  <a:lnTo>
                    <a:pt x="123444" y="10668"/>
                  </a:lnTo>
                  <a:lnTo>
                    <a:pt x="120396" y="12192"/>
                  </a:lnTo>
                  <a:lnTo>
                    <a:pt x="115824" y="13716"/>
                  </a:lnTo>
                  <a:lnTo>
                    <a:pt x="85344" y="22948"/>
                  </a:lnTo>
                  <a:lnTo>
                    <a:pt x="85344" y="54864"/>
                  </a:lnTo>
                  <a:lnTo>
                    <a:pt x="85344" y="91440"/>
                  </a:lnTo>
                  <a:lnTo>
                    <a:pt x="27432" y="71628"/>
                  </a:lnTo>
                  <a:lnTo>
                    <a:pt x="85344" y="54864"/>
                  </a:lnTo>
                  <a:lnTo>
                    <a:pt x="85344" y="22948"/>
                  </a:lnTo>
                  <a:lnTo>
                    <a:pt x="0" y="48768"/>
                  </a:lnTo>
                  <a:lnTo>
                    <a:pt x="0" y="76200"/>
                  </a:lnTo>
                  <a:lnTo>
                    <a:pt x="114300" y="118872"/>
                  </a:lnTo>
                  <a:lnTo>
                    <a:pt x="123444" y="121920"/>
                  </a:lnTo>
                  <a:lnTo>
                    <a:pt x="124968" y="123444"/>
                  </a:lnTo>
                  <a:lnTo>
                    <a:pt x="128016" y="124968"/>
                  </a:lnTo>
                  <a:lnTo>
                    <a:pt x="131064" y="128016"/>
                  </a:lnTo>
                  <a:lnTo>
                    <a:pt x="132588" y="131064"/>
                  </a:lnTo>
                  <a:lnTo>
                    <a:pt x="134112" y="132588"/>
                  </a:lnTo>
                  <a:lnTo>
                    <a:pt x="134112" y="135636"/>
                  </a:lnTo>
                  <a:lnTo>
                    <a:pt x="141732" y="135636"/>
                  </a:lnTo>
                  <a:lnTo>
                    <a:pt x="141732" y="102108"/>
                  </a:lnTo>
                  <a:lnTo>
                    <a:pt x="141732" y="91440"/>
                  </a:lnTo>
                  <a:lnTo>
                    <a:pt x="134112" y="91440"/>
                  </a:lnTo>
                  <a:lnTo>
                    <a:pt x="134112" y="99060"/>
                  </a:lnTo>
                  <a:lnTo>
                    <a:pt x="129540" y="102108"/>
                  </a:lnTo>
                  <a:lnTo>
                    <a:pt x="117348" y="102108"/>
                  </a:lnTo>
                  <a:lnTo>
                    <a:pt x="115824" y="100584"/>
                  </a:lnTo>
                  <a:lnTo>
                    <a:pt x="112776" y="100584"/>
                  </a:lnTo>
                  <a:lnTo>
                    <a:pt x="109728" y="99060"/>
                  </a:lnTo>
                  <a:lnTo>
                    <a:pt x="106680" y="99060"/>
                  </a:lnTo>
                  <a:lnTo>
                    <a:pt x="97536" y="96012"/>
                  </a:lnTo>
                  <a:lnTo>
                    <a:pt x="97536" y="91440"/>
                  </a:lnTo>
                  <a:lnTo>
                    <a:pt x="97536" y="54864"/>
                  </a:lnTo>
                  <a:lnTo>
                    <a:pt x="97536" y="51816"/>
                  </a:lnTo>
                  <a:lnTo>
                    <a:pt x="108204" y="48768"/>
                  </a:lnTo>
                  <a:lnTo>
                    <a:pt x="111252" y="47244"/>
                  </a:lnTo>
                  <a:lnTo>
                    <a:pt x="114300" y="47244"/>
                  </a:lnTo>
                  <a:lnTo>
                    <a:pt x="117348" y="45720"/>
                  </a:lnTo>
                  <a:lnTo>
                    <a:pt x="128016" y="45720"/>
                  </a:lnTo>
                  <a:lnTo>
                    <a:pt x="132588" y="50292"/>
                  </a:lnTo>
                  <a:lnTo>
                    <a:pt x="134112" y="53340"/>
                  </a:lnTo>
                  <a:lnTo>
                    <a:pt x="134112" y="56388"/>
                  </a:lnTo>
                  <a:lnTo>
                    <a:pt x="141732" y="56388"/>
                  </a:lnTo>
                  <a:lnTo>
                    <a:pt x="141732" y="45720"/>
                  </a:lnTo>
                  <a:lnTo>
                    <a:pt x="141732" y="0"/>
                  </a:lnTo>
                  <a:close/>
                </a:path>
                <a:path w="142239" h="518160">
                  <a:moveTo>
                    <a:pt x="141744" y="470903"/>
                  </a:moveTo>
                  <a:lnTo>
                    <a:pt x="135648" y="428231"/>
                  </a:lnTo>
                  <a:lnTo>
                    <a:pt x="133362" y="423659"/>
                  </a:lnTo>
                  <a:lnTo>
                    <a:pt x="132600" y="422135"/>
                  </a:lnTo>
                  <a:lnTo>
                    <a:pt x="129552" y="417055"/>
                  </a:lnTo>
                  <a:lnTo>
                    <a:pt x="129552" y="458711"/>
                  </a:lnTo>
                  <a:lnTo>
                    <a:pt x="129552" y="473951"/>
                  </a:lnTo>
                  <a:lnTo>
                    <a:pt x="128028" y="475475"/>
                  </a:lnTo>
                  <a:lnTo>
                    <a:pt x="13728" y="475475"/>
                  </a:lnTo>
                  <a:lnTo>
                    <a:pt x="13728" y="473951"/>
                  </a:lnTo>
                  <a:lnTo>
                    <a:pt x="12204" y="470903"/>
                  </a:lnTo>
                  <a:lnTo>
                    <a:pt x="12204" y="457187"/>
                  </a:lnTo>
                  <a:lnTo>
                    <a:pt x="15252" y="449567"/>
                  </a:lnTo>
                  <a:lnTo>
                    <a:pt x="52971" y="424802"/>
                  </a:lnTo>
                  <a:lnTo>
                    <a:pt x="70116" y="423659"/>
                  </a:lnTo>
                  <a:lnTo>
                    <a:pt x="78943" y="423926"/>
                  </a:lnTo>
                  <a:lnTo>
                    <a:pt x="121932" y="440423"/>
                  </a:lnTo>
                  <a:lnTo>
                    <a:pt x="129552" y="458711"/>
                  </a:lnTo>
                  <a:lnTo>
                    <a:pt x="129552" y="417055"/>
                  </a:lnTo>
                  <a:lnTo>
                    <a:pt x="96024" y="394703"/>
                  </a:lnTo>
                  <a:lnTo>
                    <a:pt x="90017" y="392709"/>
                  </a:lnTo>
                  <a:lnTo>
                    <a:pt x="83451" y="391274"/>
                  </a:lnTo>
                  <a:lnTo>
                    <a:pt x="76301" y="390423"/>
                  </a:lnTo>
                  <a:lnTo>
                    <a:pt x="68592" y="390131"/>
                  </a:lnTo>
                  <a:lnTo>
                    <a:pt x="59448" y="390131"/>
                  </a:lnTo>
                  <a:lnTo>
                    <a:pt x="19824" y="405371"/>
                  </a:lnTo>
                  <a:lnTo>
                    <a:pt x="12204" y="416039"/>
                  </a:lnTo>
                  <a:lnTo>
                    <a:pt x="7632" y="422135"/>
                  </a:lnTo>
                  <a:lnTo>
                    <a:pt x="6108" y="428231"/>
                  </a:lnTo>
                  <a:lnTo>
                    <a:pt x="3060" y="435851"/>
                  </a:lnTo>
                  <a:lnTo>
                    <a:pt x="2171" y="441883"/>
                  </a:lnTo>
                  <a:lnTo>
                    <a:pt x="1727" y="448614"/>
                  </a:lnTo>
                  <a:lnTo>
                    <a:pt x="1638" y="452615"/>
                  </a:lnTo>
                  <a:lnTo>
                    <a:pt x="1536" y="518147"/>
                  </a:lnTo>
                  <a:lnTo>
                    <a:pt x="7632" y="518147"/>
                  </a:lnTo>
                  <a:lnTo>
                    <a:pt x="9156" y="515099"/>
                  </a:lnTo>
                  <a:lnTo>
                    <a:pt x="9156" y="513575"/>
                  </a:lnTo>
                  <a:lnTo>
                    <a:pt x="10680" y="512051"/>
                  </a:lnTo>
                  <a:lnTo>
                    <a:pt x="10680" y="510527"/>
                  </a:lnTo>
                  <a:lnTo>
                    <a:pt x="12204" y="509003"/>
                  </a:lnTo>
                  <a:lnTo>
                    <a:pt x="13728" y="509003"/>
                  </a:lnTo>
                  <a:lnTo>
                    <a:pt x="15252" y="507479"/>
                  </a:lnTo>
                  <a:lnTo>
                    <a:pt x="128028" y="507479"/>
                  </a:lnTo>
                  <a:lnTo>
                    <a:pt x="132600" y="512051"/>
                  </a:lnTo>
                  <a:lnTo>
                    <a:pt x="132600" y="513575"/>
                  </a:lnTo>
                  <a:lnTo>
                    <a:pt x="134124" y="515099"/>
                  </a:lnTo>
                  <a:lnTo>
                    <a:pt x="134124" y="518147"/>
                  </a:lnTo>
                  <a:lnTo>
                    <a:pt x="141744" y="518147"/>
                  </a:lnTo>
                  <a:lnTo>
                    <a:pt x="141744" y="507479"/>
                  </a:lnTo>
                  <a:lnTo>
                    <a:pt x="141744" y="475475"/>
                  </a:lnTo>
                  <a:lnTo>
                    <a:pt x="141744" y="470903"/>
                  </a:lnTo>
                  <a:close/>
                </a:path>
                <a:path w="142239" h="518160">
                  <a:moveTo>
                    <a:pt x="141744" y="141719"/>
                  </a:moveTo>
                  <a:lnTo>
                    <a:pt x="99072" y="140195"/>
                  </a:lnTo>
                  <a:lnTo>
                    <a:pt x="99072" y="153911"/>
                  </a:lnTo>
                  <a:lnTo>
                    <a:pt x="103644" y="155435"/>
                  </a:lnTo>
                  <a:lnTo>
                    <a:pt x="106692" y="155435"/>
                  </a:lnTo>
                  <a:lnTo>
                    <a:pt x="115836" y="158483"/>
                  </a:lnTo>
                  <a:lnTo>
                    <a:pt x="121932" y="161531"/>
                  </a:lnTo>
                  <a:lnTo>
                    <a:pt x="126504" y="166103"/>
                  </a:lnTo>
                  <a:lnTo>
                    <a:pt x="126504" y="167627"/>
                  </a:lnTo>
                  <a:lnTo>
                    <a:pt x="129552" y="173723"/>
                  </a:lnTo>
                  <a:lnTo>
                    <a:pt x="129552" y="198107"/>
                  </a:lnTo>
                  <a:lnTo>
                    <a:pt x="22872" y="198107"/>
                  </a:lnTo>
                  <a:lnTo>
                    <a:pt x="21348" y="196583"/>
                  </a:lnTo>
                  <a:lnTo>
                    <a:pt x="15252" y="196583"/>
                  </a:lnTo>
                  <a:lnTo>
                    <a:pt x="13728" y="195059"/>
                  </a:lnTo>
                  <a:lnTo>
                    <a:pt x="12204" y="195059"/>
                  </a:lnTo>
                  <a:lnTo>
                    <a:pt x="9156" y="192011"/>
                  </a:lnTo>
                  <a:lnTo>
                    <a:pt x="9156" y="188963"/>
                  </a:lnTo>
                  <a:lnTo>
                    <a:pt x="7632" y="185915"/>
                  </a:lnTo>
                  <a:lnTo>
                    <a:pt x="1536" y="185915"/>
                  </a:lnTo>
                  <a:lnTo>
                    <a:pt x="1536" y="240779"/>
                  </a:lnTo>
                  <a:lnTo>
                    <a:pt x="7632" y="240779"/>
                  </a:lnTo>
                  <a:lnTo>
                    <a:pt x="9156" y="237731"/>
                  </a:lnTo>
                  <a:lnTo>
                    <a:pt x="9156" y="236207"/>
                  </a:lnTo>
                  <a:lnTo>
                    <a:pt x="10680" y="234683"/>
                  </a:lnTo>
                  <a:lnTo>
                    <a:pt x="10680" y="233159"/>
                  </a:lnTo>
                  <a:lnTo>
                    <a:pt x="13728" y="230111"/>
                  </a:lnTo>
                  <a:lnTo>
                    <a:pt x="21348" y="230111"/>
                  </a:lnTo>
                  <a:lnTo>
                    <a:pt x="22872" y="228587"/>
                  </a:lnTo>
                  <a:lnTo>
                    <a:pt x="118884" y="228587"/>
                  </a:lnTo>
                  <a:lnTo>
                    <a:pt x="121932" y="230111"/>
                  </a:lnTo>
                  <a:lnTo>
                    <a:pt x="128028" y="230111"/>
                  </a:lnTo>
                  <a:lnTo>
                    <a:pt x="128028" y="231635"/>
                  </a:lnTo>
                  <a:lnTo>
                    <a:pt x="129552" y="231635"/>
                  </a:lnTo>
                  <a:lnTo>
                    <a:pt x="132600" y="234683"/>
                  </a:lnTo>
                  <a:lnTo>
                    <a:pt x="132600" y="236207"/>
                  </a:lnTo>
                  <a:lnTo>
                    <a:pt x="134124" y="237731"/>
                  </a:lnTo>
                  <a:lnTo>
                    <a:pt x="134124" y="240779"/>
                  </a:lnTo>
                  <a:lnTo>
                    <a:pt x="141744" y="240779"/>
                  </a:lnTo>
                  <a:lnTo>
                    <a:pt x="141744" y="141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67300" y="4992623"/>
              <a:ext cx="303276" cy="11277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962144" y="4931664"/>
              <a:ext cx="408432" cy="17373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70576" y="5105400"/>
              <a:ext cx="70103" cy="228142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930139" y="5105400"/>
              <a:ext cx="440436" cy="228142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50764" y="5123688"/>
              <a:ext cx="19812" cy="1981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962144" y="5105400"/>
              <a:ext cx="344423" cy="224028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994148" y="4977384"/>
              <a:ext cx="318515" cy="23622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039867" y="6446520"/>
              <a:ext cx="86868" cy="81534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39867" y="5225796"/>
              <a:ext cx="252984" cy="203606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356860" y="5239511"/>
              <a:ext cx="1054607" cy="195529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28488" y="2631948"/>
              <a:ext cx="1080516" cy="189737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664964" y="4299203"/>
              <a:ext cx="315595" cy="460375"/>
            </a:xfrm>
            <a:custGeom>
              <a:avLst/>
              <a:gdLst/>
              <a:ahLst/>
              <a:cxnLst/>
              <a:rect l="l" t="t" r="r" b="b"/>
              <a:pathLst>
                <a:path w="315595" h="460375">
                  <a:moveTo>
                    <a:pt x="315467" y="460248"/>
                  </a:moveTo>
                  <a:lnTo>
                    <a:pt x="0" y="460248"/>
                  </a:lnTo>
                  <a:lnTo>
                    <a:pt x="0" y="156972"/>
                  </a:lnTo>
                  <a:lnTo>
                    <a:pt x="158495" y="0"/>
                  </a:lnTo>
                  <a:lnTo>
                    <a:pt x="315467" y="156972"/>
                  </a:lnTo>
                  <a:lnTo>
                    <a:pt x="315467" y="460248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721352" y="4483608"/>
              <a:ext cx="229995" cy="16459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664964" y="2273807"/>
              <a:ext cx="315595" cy="2147570"/>
            </a:xfrm>
            <a:custGeom>
              <a:avLst/>
              <a:gdLst/>
              <a:ahLst/>
              <a:cxnLst/>
              <a:rect l="l" t="t" r="r" b="b"/>
              <a:pathLst>
                <a:path w="315595" h="2147570">
                  <a:moveTo>
                    <a:pt x="315467" y="2147316"/>
                  </a:moveTo>
                  <a:lnTo>
                    <a:pt x="158495" y="1990343"/>
                  </a:lnTo>
                  <a:lnTo>
                    <a:pt x="0" y="2147316"/>
                  </a:lnTo>
                  <a:lnTo>
                    <a:pt x="0" y="156971"/>
                  </a:lnTo>
                  <a:lnTo>
                    <a:pt x="158495" y="0"/>
                  </a:lnTo>
                  <a:lnTo>
                    <a:pt x="315467" y="156971"/>
                  </a:lnTo>
                  <a:lnTo>
                    <a:pt x="315467" y="2147316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60976" y="4079747"/>
              <a:ext cx="141732" cy="9753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60976" y="3831335"/>
              <a:ext cx="141732" cy="9601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760976" y="3948683"/>
              <a:ext cx="143256" cy="10363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760976" y="3701795"/>
              <a:ext cx="143256" cy="10058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760976" y="3282695"/>
              <a:ext cx="143256" cy="35051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60976" y="2729483"/>
              <a:ext cx="143255" cy="48158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928616" y="2378963"/>
              <a:ext cx="499871" cy="25298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356860" y="2631948"/>
              <a:ext cx="71627" cy="21686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919471" y="2378963"/>
              <a:ext cx="36576" cy="242316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80432" y="3209543"/>
              <a:ext cx="310896" cy="36728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207507" y="3624072"/>
              <a:ext cx="83820" cy="3200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106923" y="3695700"/>
              <a:ext cx="80772" cy="4267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980432" y="3768852"/>
              <a:ext cx="80771" cy="6553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980432" y="4148327"/>
              <a:ext cx="310896" cy="24841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953000" y="4602479"/>
              <a:ext cx="403860" cy="19811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953000" y="2387600"/>
              <a:ext cx="403860" cy="24130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91328" y="2631948"/>
              <a:ext cx="65532" cy="189737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953000" y="2404872"/>
              <a:ext cx="27432" cy="235457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985003" y="2429256"/>
              <a:ext cx="312419" cy="232257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24627" y="2529839"/>
              <a:ext cx="240792" cy="2145792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80232" y="1825751"/>
              <a:ext cx="349250" cy="411480"/>
            </a:xfrm>
            <a:custGeom>
              <a:avLst/>
              <a:gdLst/>
              <a:ahLst/>
              <a:cxnLst/>
              <a:rect l="l" t="t" r="r" b="b"/>
              <a:pathLst>
                <a:path w="349250" h="411480">
                  <a:moveTo>
                    <a:pt x="348995" y="411480"/>
                  </a:moveTo>
                  <a:lnTo>
                    <a:pt x="0" y="411480"/>
                  </a:lnTo>
                  <a:lnTo>
                    <a:pt x="0" y="173736"/>
                  </a:lnTo>
                  <a:lnTo>
                    <a:pt x="175259" y="0"/>
                  </a:lnTo>
                  <a:lnTo>
                    <a:pt x="348995" y="173736"/>
                  </a:lnTo>
                  <a:lnTo>
                    <a:pt x="348995" y="411480"/>
                  </a:lnTo>
                  <a:close/>
                </a:path>
              </a:pathLst>
            </a:custGeom>
            <a:solidFill>
              <a:srgbClr val="212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454908" y="1991867"/>
              <a:ext cx="224027" cy="16001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377183" y="33528"/>
              <a:ext cx="349250" cy="1920239"/>
            </a:xfrm>
            <a:custGeom>
              <a:avLst/>
              <a:gdLst/>
              <a:ahLst/>
              <a:cxnLst/>
              <a:rect l="l" t="t" r="r" b="b"/>
              <a:pathLst>
                <a:path w="349250" h="1920239">
                  <a:moveTo>
                    <a:pt x="348996" y="1920239"/>
                  </a:moveTo>
                  <a:lnTo>
                    <a:pt x="175259" y="1744980"/>
                  </a:lnTo>
                  <a:lnTo>
                    <a:pt x="0" y="1920239"/>
                  </a:lnTo>
                  <a:lnTo>
                    <a:pt x="0" y="175260"/>
                  </a:lnTo>
                  <a:lnTo>
                    <a:pt x="175259" y="0"/>
                  </a:lnTo>
                  <a:lnTo>
                    <a:pt x="348996" y="175260"/>
                  </a:lnTo>
                  <a:lnTo>
                    <a:pt x="348996" y="1920239"/>
                  </a:lnTo>
                  <a:close/>
                </a:path>
              </a:pathLst>
            </a:custGeom>
            <a:solidFill>
              <a:srgbClr val="168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488435" y="1592580"/>
              <a:ext cx="141732" cy="9448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488544" y="1466087"/>
              <a:ext cx="143147" cy="10363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488435" y="1347215"/>
              <a:ext cx="141732" cy="9601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488435" y="1217675"/>
              <a:ext cx="143256" cy="10210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488435" y="906780"/>
              <a:ext cx="143256" cy="24383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483863" y="789431"/>
              <a:ext cx="147827" cy="9448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488436" y="393192"/>
              <a:ext cx="143255" cy="3276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640835" y="89915"/>
              <a:ext cx="722375" cy="8686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361688" y="118871"/>
              <a:ext cx="89915" cy="216712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640835" y="118871"/>
              <a:ext cx="720852" cy="216712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726180" y="135636"/>
              <a:ext cx="577595" cy="210159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749039" y="272796"/>
              <a:ext cx="556260" cy="188823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322064" y="233172"/>
              <a:ext cx="1184148" cy="18836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727" y="5142228"/>
            <a:ext cx="2354580" cy="2299971"/>
            <a:chOff x="1633727" y="5142229"/>
            <a:chExt cx="2354580" cy="2299970"/>
          </a:xfrm>
        </p:grpSpPr>
        <p:sp>
          <p:nvSpPr>
            <p:cNvPr id="3" name="object 3"/>
            <p:cNvSpPr/>
            <p:nvPr/>
          </p:nvSpPr>
          <p:spPr>
            <a:xfrm>
              <a:off x="1636776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1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3715" y="5142229"/>
              <a:ext cx="2354580" cy="2299970"/>
            </a:xfrm>
            <a:custGeom>
              <a:avLst/>
              <a:gdLst/>
              <a:ahLst/>
              <a:cxnLst/>
              <a:rect l="l" t="t" r="r" b="b"/>
              <a:pathLst>
                <a:path w="235457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  <a:path w="2354579" h="2299970">
                  <a:moveTo>
                    <a:pt x="2354580" y="0"/>
                  </a:moveTo>
                  <a:lnTo>
                    <a:pt x="2343912" y="0"/>
                  </a:lnTo>
                  <a:lnTo>
                    <a:pt x="2343912" y="10160"/>
                  </a:lnTo>
                  <a:lnTo>
                    <a:pt x="2343912" y="2289810"/>
                  </a:lnTo>
                  <a:lnTo>
                    <a:pt x="553212" y="2289810"/>
                  </a:lnTo>
                  <a:lnTo>
                    <a:pt x="553212" y="10160"/>
                  </a:lnTo>
                  <a:lnTo>
                    <a:pt x="2343912" y="10160"/>
                  </a:lnTo>
                  <a:lnTo>
                    <a:pt x="2343912" y="0"/>
                  </a:lnTo>
                  <a:lnTo>
                    <a:pt x="542544" y="0"/>
                  </a:lnTo>
                  <a:lnTo>
                    <a:pt x="542544" y="10160"/>
                  </a:lnTo>
                  <a:lnTo>
                    <a:pt x="542544" y="2289810"/>
                  </a:lnTo>
                  <a:lnTo>
                    <a:pt x="542544" y="2294890"/>
                  </a:lnTo>
                  <a:lnTo>
                    <a:pt x="542544" y="2299970"/>
                  </a:lnTo>
                  <a:lnTo>
                    <a:pt x="2350008" y="2299970"/>
                  </a:lnTo>
                  <a:lnTo>
                    <a:pt x="2350008" y="2299462"/>
                  </a:lnTo>
                  <a:lnTo>
                    <a:pt x="2354580" y="2299462"/>
                  </a:lnTo>
                  <a:lnTo>
                    <a:pt x="2354580" y="2290318"/>
                  </a:lnTo>
                  <a:lnTo>
                    <a:pt x="2350008" y="2290318"/>
                  </a:lnTo>
                  <a:lnTo>
                    <a:pt x="2350008" y="2289810"/>
                  </a:lnTo>
                  <a:lnTo>
                    <a:pt x="2354580" y="2289810"/>
                  </a:lnTo>
                  <a:lnTo>
                    <a:pt x="2354580" y="10160"/>
                  </a:lnTo>
                  <a:lnTo>
                    <a:pt x="23545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4056" y="6574548"/>
              <a:ext cx="367665" cy="779145"/>
            </a:xfrm>
            <a:custGeom>
              <a:avLst/>
              <a:gdLst/>
              <a:ahLst/>
              <a:cxnLst/>
              <a:rect l="l" t="t" r="r" b="b"/>
              <a:pathLst>
                <a:path w="367664" h="779145">
                  <a:moveTo>
                    <a:pt x="65532" y="758952"/>
                  </a:moveTo>
                  <a:lnTo>
                    <a:pt x="64008" y="755904"/>
                  </a:lnTo>
                  <a:lnTo>
                    <a:pt x="57912" y="749808"/>
                  </a:lnTo>
                  <a:lnTo>
                    <a:pt x="53340" y="748284"/>
                  </a:lnTo>
                  <a:lnTo>
                    <a:pt x="44196" y="748284"/>
                  </a:lnTo>
                  <a:lnTo>
                    <a:pt x="41148" y="749808"/>
                  </a:lnTo>
                  <a:lnTo>
                    <a:pt x="35052" y="755904"/>
                  </a:lnTo>
                  <a:lnTo>
                    <a:pt x="33528" y="758952"/>
                  </a:lnTo>
                  <a:lnTo>
                    <a:pt x="33528" y="768096"/>
                  </a:lnTo>
                  <a:lnTo>
                    <a:pt x="35052" y="771144"/>
                  </a:lnTo>
                  <a:lnTo>
                    <a:pt x="41148" y="777240"/>
                  </a:lnTo>
                  <a:lnTo>
                    <a:pt x="44196" y="778764"/>
                  </a:lnTo>
                  <a:lnTo>
                    <a:pt x="53340" y="778764"/>
                  </a:lnTo>
                  <a:lnTo>
                    <a:pt x="57912" y="777240"/>
                  </a:lnTo>
                  <a:lnTo>
                    <a:pt x="60960" y="774192"/>
                  </a:lnTo>
                  <a:lnTo>
                    <a:pt x="64008" y="771144"/>
                  </a:lnTo>
                  <a:lnTo>
                    <a:pt x="65532" y="768096"/>
                  </a:lnTo>
                  <a:lnTo>
                    <a:pt x="65532" y="758952"/>
                  </a:lnTo>
                  <a:close/>
                </a:path>
                <a:path w="367664" h="779145">
                  <a:moveTo>
                    <a:pt x="94475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94475" y="18275"/>
                  </a:lnTo>
                  <a:lnTo>
                    <a:pt x="94475" y="0"/>
                  </a:lnTo>
                  <a:close/>
                </a:path>
                <a:path w="367664" h="779145">
                  <a:moveTo>
                    <a:pt x="367271" y="758952"/>
                  </a:moveTo>
                  <a:lnTo>
                    <a:pt x="365747" y="755904"/>
                  </a:lnTo>
                  <a:lnTo>
                    <a:pt x="359651" y="749808"/>
                  </a:lnTo>
                  <a:lnTo>
                    <a:pt x="355079" y="748284"/>
                  </a:lnTo>
                  <a:lnTo>
                    <a:pt x="345935" y="748284"/>
                  </a:lnTo>
                  <a:lnTo>
                    <a:pt x="342887" y="749808"/>
                  </a:lnTo>
                  <a:lnTo>
                    <a:pt x="336791" y="755904"/>
                  </a:lnTo>
                  <a:lnTo>
                    <a:pt x="335267" y="758952"/>
                  </a:lnTo>
                  <a:lnTo>
                    <a:pt x="335267" y="768096"/>
                  </a:lnTo>
                  <a:lnTo>
                    <a:pt x="336791" y="771144"/>
                  </a:lnTo>
                  <a:lnTo>
                    <a:pt x="342887" y="777240"/>
                  </a:lnTo>
                  <a:lnTo>
                    <a:pt x="345935" y="778764"/>
                  </a:lnTo>
                  <a:lnTo>
                    <a:pt x="355079" y="778764"/>
                  </a:lnTo>
                  <a:lnTo>
                    <a:pt x="359651" y="777240"/>
                  </a:lnTo>
                  <a:lnTo>
                    <a:pt x="362699" y="774192"/>
                  </a:lnTo>
                  <a:lnTo>
                    <a:pt x="365747" y="771144"/>
                  </a:lnTo>
                  <a:lnTo>
                    <a:pt x="367271" y="768096"/>
                  </a:lnTo>
                  <a:lnTo>
                    <a:pt x="367271" y="758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5497067"/>
              <a:ext cx="723900" cy="1721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6684" y="5286755"/>
              <a:ext cx="96012" cy="1600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633728" y="2795269"/>
            <a:ext cx="523240" cy="2299971"/>
            <a:chOff x="1633727" y="2795270"/>
            <a:chExt cx="523240" cy="2299970"/>
          </a:xfrm>
        </p:grpSpPr>
        <p:sp>
          <p:nvSpPr>
            <p:cNvPr id="9" name="object 9"/>
            <p:cNvSpPr/>
            <p:nvPr/>
          </p:nvSpPr>
          <p:spPr>
            <a:xfrm>
              <a:off x="1636776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15" y="2795282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00" y="3564128"/>
              <a:ext cx="141732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548" y="3450335"/>
              <a:ext cx="135636" cy="883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3100" y="4078224"/>
              <a:ext cx="137159" cy="342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3100" y="3756151"/>
              <a:ext cx="135636" cy="293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3100" y="3622547"/>
              <a:ext cx="135636" cy="109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3100" y="3471671"/>
              <a:ext cx="135636" cy="131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3100" y="3342131"/>
              <a:ext cx="135636" cy="109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40052" y="3189732"/>
              <a:ext cx="141731" cy="129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43100" y="3093224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633729" y="448054"/>
            <a:ext cx="2371726" cy="2299971"/>
            <a:chOff x="1633727" y="448055"/>
            <a:chExt cx="2371725" cy="2299970"/>
          </a:xfrm>
        </p:grpSpPr>
        <p:sp>
          <p:nvSpPr>
            <p:cNvPr id="21" name="object 21"/>
            <p:cNvSpPr/>
            <p:nvPr/>
          </p:nvSpPr>
          <p:spPr>
            <a:xfrm>
              <a:off x="1636776" y="45262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80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3715" y="448055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6024" y="2092451"/>
              <a:ext cx="137160" cy="151130"/>
            </a:xfrm>
            <a:custGeom>
              <a:avLst/>
              <a:gdLst/>
              <a:ahLst/>
              <a:cxnLst/>
              <a:rect l="l" t="t" r="r" b="b"/>
              <a:pathLst>
                <a:path w="137160" h="151130">
                  <a:moveTo>
                    <a:pt x="137147" y="53098"/>
                  </a:moveTo>
                  <a:lnTo>
                    <a:pt x="1511" y="53098"/>
                  </a:lnTo>
                  <a:lnTo>
                    <a:pt x="1511" y="79768"/>
                  </a:lnTo>
                  <a:lnTo>
                    <a:pt x="53327" y="79768"/>
                  </a:lnTo>
                  <a:lnTo>
                    <a:pt x="53327" y="125488"/>
                  </a:lnTo>
                  <a:lnTo>
                    <a:pt x="1511" y="125488"/>
                  </a:lnTo>
                  <a:lnTo>
                    <a:pt x="1511" y="150888"/>
                  </a:lnTo>
                  <a:lnTo>
                    <a:pt x="137147" y="150888"/>
                  </a:lnTo>
                  <a:lnTo>
                    <a:pt x="137147" y="125488"/>
                  </a:lnTo>
                  <a:lnTo>
                    <a:pt x="77711" y="125488"/>
                  </a:lnTo>
                  <a:lnTo>
                    <a:pt x="77711" y="79768"/>
                  </a:lnTo>
                  <a:lnTo>
                    <a:pt x="137147" y="79768"/>
                  </a:lnTo>
                  <a:lnTo>
                    <a:pt x="137147" y="53098"/>
                  </a:lnTo>
                  <a:close/>
                </a:path>
                <a:path w="137160" h="151130">
                  <a:moveTo>
                    <a:pt x="13714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47" y="27432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4553" y="1929384"/>
              <a:ext cx="141591" cy="1402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717535" y="1701799"/>
              <a:ext cx="135890" cy="203200"/>
            </a:xfrm>
            <a:custGeom>
              <a:avLst/>
              <a:gdLst/>
              <a:ahLst/>
              <a:cxnLst/>
              <a:rect l="l" t="t" r="r" b="b"/>
              <a:pathLst>
                <a:path w="135889" h="203200">
                  <a:moveTo>
                    <a:pt x="135636" y="105410"/>
                  </a:moveTo>
                  <a:lnTo>
                    <a:pt x="0" y="105410"/>
                  </a:lnTo>
                  <a:lnTo>
                    <a:pt x="0" y="132080"/>
                  </a:lnTo>
                  <a:lnTo>
                    <a:pt x="51816" y="132080"/>
                  </a:lnTo>
                  <a:lnTo>
                    <a:pt x="51816" y="177800"/>
                  </a:lnTo>
                  <a:lnTo>
                    <a:pt x="0" y="177800"/>
                  </a:lnTo>
                  <a:lnTo>
                    <a:pt x="0" y="203200"/>
                  </a:lnTo>
                  <a:lnTo>
                    <a:pt x="135636" y="203200"/>
                  </a:lnTo>
                  <a:lnTo>
                    <a:pt x="135636" y="177800"/>
                  </a:lnTo>
                  <a:lnTo>
                    <a:pt x="76200" y="177800"/>
                  </a:lnTo>
                  <a:lnTo>
                    <a:pt x="76200" y="132080"/>
                  </a:lnTo>
                  <a:lnTo>
                    <a:pt x="135636" y="132080"/>
                  </a:lnTo>
                  <a:lnTo>
                    <a:pt x="135636" y="105410"/>
                  </a:lnTo>
                  <a:close/>
                </a:path>
                <a:path w="135889" h="203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548" y="1588008"/>
              <a:ext cx="135636" cy="883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7548" y="1334516"/>
              <a:ext cx="135636" cy="1818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16024" y="1203972"/>
              <a:ext cx="137160" cy="105410"/>
            </a:xfrm>
            <a:custGeom>
              <a:avLst/>
              <a:gdLst/>
              <a:ahLst/>
              <a:cxnLst/>
              <a:rect l="l" t="t" r="r" b="b"/>
              <a:pathLst>
                <a:path w="137160" h="105409">
                  <a:moveTo>
                    <a:pt x="137147" y="40627"/>
                  </a:moveTo>
                  <a:lnTo>
                    <a:pt x="112776" y="40627"/>
                  </a:lnTo>
                  <a:lnTo>
                    <a:pt x="112776" y="78727"/>
                  </a:lnTo>
                  <a:lnTo>
                    <a:pt x="1524" y="78727"/>
                  </a:lnTo>
                  <a:lnTo>
                    <a:pt x="1524" y="105397"/>
                  </a:lnTo>
                  <a:lnTo>
                    <a:pt x="137147" y="105397"/>
                  </a:lnTo>
                  <a:lnTo>
                    <a:pt x="137147" y="78727"/>
                  </a:lnTo>
                  <a:lnTo>
                    <a:pt x="137147" y="40627"/>
                  </a:lnTo>
                  <a:close/>
                </a:path>
                <a:path w="137160" h="105409">
                  <a:moveTo>
                    <a:pt x="137147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37147" y="27419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7548" y="949452"/>
              <a:ext cx="135636" cy="2346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16024" y="902208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6024" y="560832"/>
              <a:ext cx="137160" cy="3103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9196" y="1845563"/>
              <a:ext cx="131064" cy="1158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3100" y="1717547"/>
              <a:ext cx="135636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3100" y="1604772"/>
              <a:ext cx="138684" cy="899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3100" y="1239011"/>
              <a:ext cx="135636" cy="33375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43100" y="1191768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3100" y="848868"/>
              <a:ext cx="137159" cy="3144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176259" y="448055"/>
              <a:ext cx="1828800" cy="2299970"/>
            </a:xfrm>
            <a:custGeom>
              <a:avLst/>
              <a:gdLst/>
              <a:ahLst/>
              <a:cxnLst/>
              <a:rect l="l" t="t" r="r" b="b"/>
              <a:pathLst>
                <a:path w="1828800" h="2299970">
                  <a:moveTo>
                    <a:pt x="1828800" y="0"/>
                  </a:moveTo>
                  <a:lnTo>
                    <a:pt x="1818132" y="0"/>
                  </a:lnTo>
                  <a:lnTo>
                    <a:pt x="1818132" y="8890"/>
                  </a:lnTo>
                  <a:lnTo>
                    <a:pt x="1818132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818132" y="8890"/>
                  </a:lnTo>
                  <a:lnTo>
                    <a:pt x="181813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822704" y="2299970"/>
                  </a:lnTo>
                  <a:lnTo>
                    <a:pt x="1822704" y="2299716"/>
                  </a:lnTo>
                  <a:lnTo>
                    <a:pt x="1828800" y="2299716"/>
                  </a:lnTo>
                  <a:lnTo>
                    <a:pt x="1828800" y="2289048"/>
                  </a:lnTo>
                  <a:lnTo>
                    <a:pt x="1822704" y="2289048"/>
                  </a:lnTo>
                  <a:lnTo>
                    <a:pt x="1822704" y="2288540"/>
                  </a:lnTo>
                  <a:lnTo>
                    <a:pt x="1828800" y="2288540"/>
                  </a:lnTo>
                  <a:lnTo>
                    <a:pt x="1828800" y="889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64664" y="2633484"/>
              <a:ext cx="654050" cy="26034"/>
            </a:xfrm>
            <a:custGeom>
              <a:avLst/>
              <a:gdLst/>
              <a:ahLst/>
              <a:cxnLst/>
              <a:rect l="l" t="t" r="r" b="b"/>
              <a:pathLst>
                <a:path w="654050" h="26035">
                  <a:moveTo>
                    <a:pt x="25908" y="9144"/>
                  </a:move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1336"/>
                  </a:lnTo>
                  <a:lnTo>
                    <a:pt x="6096" y="24384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2860" y="21336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  <a:path w="654050" h="26035">
                  <a:moveTo>
                    <a:pt x="152387" y="9144"/>
                  </a:moveTo>
                  <a:lnTo>
                    <a:pt x="150863" y="6096"/>
                  </a:lnTo>
                  <a:lnTo>
                    <a:pt x="147815" y="3048"/>
                  </a:lnTo>
                  <a:lnTo>
                    <a:pt x="141719" y="0"/>
                  </a:lnTo>
                  <a:lnTo>
                    <a:pt x="135623" y="0"/>
                  </a:lnTo>
                  <a:lnTo>
                    <a:pt x="129527" y="3048"/>
                  </a:lnTo>
                  <a:lnTo>
                    <a:pt x="126479" y="6096"/>
                  </a:lnTo>
                  <a:lnTo>
                    <a:pt x="126479" y="19812"/>
                  </a:lnTo>
                  <a:lnTo>
                    <a:pt x="129527" y="21336"/>
                  </a:lnTo>
                  <a:lnTo>
                    <a:pt x="132575" y="24384"/>
                  </a:lnTo>
                  <a:lnTo>
                    <a:pt x="135623" y="25908"/>
                  </a:lnTo>
                  <a:lnTo>
                    <a:pt x="141719" y="25908"/>
                  </a:lnTo>
                  <a:lnTo>
                    <a:pt x="144767" y="24384"/>
                  </a:lnTo>
                  <a:lnTo>
                    <a:pt x="147815" y="21336"/>
                  </a:lnTo>
                  <a:lnTo>
                    <a:pt x="150863" y="19812"/>
                  </a:lnTo>
                  <a:lnTo>
                    <a:pt x="152387" y="16764"/>
                  </a:lnTo>
                  <a:lnTo>
                    <a:pt x="152387" y="9144"/>
                  </a:lnTo>
                  <a:close/>
                </a:path>
                <a:path w="654050" h="26035">
                  <a:moveTo>
                    <a:pt x="403847" y="9144"/>
                  </a:moveTo>
                  <a:lnTo>
                    <a:pt x="402323" y="6096"/>
                  </a:lnTo>
                  <a:lnTo>
                    <a:pt x="399275" y="3048"/>
                  </a:lnTo>
                  <a:lnTo>
                    <a:pt x="393179" y="0"/>
                  </a:lnTo>
                  <a:lnTo>
                    <a:pt x="387083" y="0"/>
                  </a:lnTo>
                  <a:lnTo>
                    <a:pt x="380987" y="3048"/>
                  </a:lnTo>
                  <a:lnTo>
                    <a:pt x="377939" y="6096"/>
                  </a:lnTo>
                  <a:lnTo>
                    <a:pt x="377939" y="19812"/>
                  </a:lnTo>
                  <a:lnTo>
                    <a:pt x="380987" y="21336"/>
                  </a:lnTo>
                  <a:lnTo>
                    <a:pt x="384035" y="24384"/>
                  </a:lnTo>
                  <a:lnTo>
                    <a:pt x="387083" y="25908"/>
                  </a:lnTo>
                  <a:lnTo>
                    <a:pt x="393179" y="25908"/>
                  </a:lnTo>
                  <a:lnTo>
                    <a:pt x="396227" y="24384"/>
                  </a:lnTo>
                  <a:lnTo>
                    <a:pt x="399275" y="21336"/>
                  </a:lnTo>
                  <a:lnTo>
                    <a:pt x="402323" y="19812"/>
                  </a:lnTo>
                  <a:lnTo>
                    <a:pt x="403847" y="16764"/>
                  </a:lnTo>
                  <a:lnTo>
                    <a:pt x="403847" y="9144"/>
                  </a:lnTo>
                  <a:close/>
                </a:path>
                <a:path w="654050" h="26035">
                  <a:moveTo>
                    <a:pt x="653796" y="9144"/>
                  </a:moveTo>
                  <a:lnTo>
                    <a:pt x="652272" y="6096"/>
                  </a:lnTo>
                  <a:lnTo>
                    <a:pt x="649224" y="3048"/>
                  </a:lnTo>
                  <a:lnTo>
                    <a:pt x="643128" y="0"/>
                  </a:lnTo>
                  <a:lnTo>
                    <a:pt x="637032" y="0"/>
                  </a:lnTo>
                  <a:lnTo>
                    <a:pt x="630936" y="3048"/>
                  </a:lnTo>
                  <a:lnTo>
                    <a:pt x="627888" y="6096"/>
                  </a:lnTo>
                  <a:lnTo>
                    <a:pt x="627888" y="19812"/>
                  </a:lnTo>
                  <a:lnTo>
                    <a:pt x="630936" y="21336"/>
                  </a:lnTo>
                  <a:lnTo>
                    <a:pt x="633984" y="24384"/>
                  </a:lnTo>
                  <a:lnTo>
                    <a:pt x="637032" y="25908"/>
                  </a:lnTo>
                  <a:lnTo>
                    <a:pt x="643128" y="25908"/>
                  </a:lnTo>
                  <a:lnTo>
                    <a:pt x="646176" y="24384"/>
                  </a:lnTo>
                  <a:lnTo>
                    <a:pt x="649224" y="21336"/>
                  </a:lnTo>
                  <a:lnTo>
                    <a:pt x="652272" y="19812"/>
                  </a:lnTo>
                  <a:lnTo>
                    <a:pt x="653796" y="16764"/>
                  </a:lnTo>
                  <a:lnTo>
                    <a:pt x="65379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37231" y="534924"/>
              <a:ext cx="1712976" cy="19872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0504" y="2633484"/>
              <a:ext cx="528955" cy="26034"/>
            </a:xfrm>
            <a:custGeom>
              <a:avLst/>
              <a:gdLst/>
              <a:ahLst/>
              <a:cxnLst/>
              <a:rect l="l" t="t" r="r" b="b"/>
              <a:pathLst>
                <a:path w="528954" h="26035">
                  <a:moveTo>
                    <a:pt x="25908" y="9144"/>
                  </a:move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1336"/>
                  </a:lnTo>
                  <a:lnTo>
                    <a:pt x="6096" y="24384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2860" y="21336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  <a:path w="528954" h="26035">
                  <a:moveTo>
                    <a:pt x="277368" y="9144"/>
                  </a:moveTo>
                  <a:lnTo>
                    <a:pt x="274320" y="3048"/>
                  </a:lnTo>
                  <a:lnTo>
                    <a:pt x="268224" y="0"/>
                  </a:lnTo>
                  <a:lnTo>
                    <a:pt x="260604" y="0"/>
                  </a:lnTo>
                  <a:lnTo>
                    <a:pt x="257556" y="1524"/>
                  </a:lnTo>
                  <a:lnTo>
                    <a:pt x="252984" y="6096"/>
                  </a:lnTo>
                  <a:lnTo>
                    <a:pt x="251460" y="9144"/>
                  </a:lnTo>
                  <a:lnTo>
                    <a:pt x="251460" y="16764"/>
                  </a:lnTo>
                  <a:lnTo>
                    <a:pt x="252984" y="19812"/>
                  </a:lnTo>
                  <a:lnTo>
                    <a:pt x="256032" y="21336"/>
                  </a:lnTo>
                  <a:lnTo>
                    <a:pt x="257556" y="24384"/>
                  </a:lnTo>
                  <a:lnTo>
                    <a:pt x="260604" y="25908"/>
                  </a:lnTo>
                  <a:lnTo>
                    <a:pt x="268224" y="25908"/>
                  </a:lnTo>
                  <a:lnTo>
                    <a:pt x="271272" y="24384"/>
                  </a:lnTo>
                  <a:lnTo>
                    <a:pt x="274320" y="21336"/>
                  </a:lnTo>
                  <a:lnTo>
                    <a:pt x="275844" y="19812"/>
                  </a:lnTo>
                  <a:lnTo>
                    <a:pt x="277368" y="16764"/>
                  </a:lnTo>
                  <a:lnTo>
                    <a:pt x="277368" y="9144"/>
                  </a:lnTo>
                  <a:close/>
                </a:path>
                <a:path w="528954" h="26035">
                  <a:moveTo>
                    <a:pt x="528815" y="9144"/>
                  </a:moveTo>
                  <a:lnTo>
                    <a:pt x="525767" y="3048"/>
                  </a:lnTo>
                  <a:lnTo>
                    <a:pt x="519671" y="0"/>
                  </a:lnTo>
                  <a:lnTo>
                    <a:pt x="512051" y="0"/>
                  </a:lnTo>
                  <a:lnTo>
                    <a:pt x="509003" y="1524"/>
                  </a:lnTo>
                  <a:lnTo>
                    <a:pt x="504431" y="6096"/>
                  </a:lnTo>
                  <a:lnTo>
                    <a:pt x="502907" y="9144"/>
                  </a:lnTo>
                  <a:lnTo>
                    <a:pt x="502907" y="16764"/>
                  </a:lnTo>
                  <a:lnTo>
                    <a:pt x="504431" y="19812"/>
                  </a:lnTo>
                  <a:lnTo>
                    <a:pt x="507479" y="21336"/>
                  </a:lnTo>
                  <a:lnTo>
                    <a:pt x="509003" y="24384"/>
                  </a:lnTo>
                  <a:lnTo>
                    <a:pt x="512051" y="25908"/>
                  </a:lnTo>
                  <a:lnTo>
                    <a:pt x="519671" y="25908"/>
                  </a:lnTo>
                  <a:lnTo>
                    <a:pt x="522719" y="24384"/>
                  </a:lnTo>
                  <a:lnTo>
                    <a:pt x="525767" y="21336"/>
                  </a:lnTo>
                  <a:lnTo>
                    <a:pt x="527291" y="19812"/>
                  </a:lnTo>
                  <a:lnTo>
                    <a:pt x="528815" y="16764"/>
                  </a:lnTo>
                  <a:lnTo>
                    <a:pt x="52881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633727" y="7490459"/>
            <a:ext cx="2354580" cy="2298700"/>
            <a:chOff x="1633727" y="7490459"/>
            <a:chExt cx="2354580" cy="2298700"/>
          </a:xfrm>
        </p:grpSpPr>
        <p:sp>
          <p:nvSpPr>
            <p:cNvPr id="43" name="object 43"/>
            <p:cNvSpPr/>
            <p:nvPr/>
          </p:nvSpPr>
          <p:spPr>
            <a:xfrm>
              <a:off x="1636776" y="7493508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19" h="2292350">
                  <a:moveTo>
                    <a:pt x="51511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2096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33715" y="7490460"/>
              <a:ext cx="523240" cy="2298700"/>
            </a:xfrm>
            <a:custGeom>
              <a:avLst/>
              <a:gdLst/>
              <a:ahLst/>
              <a:cxnLst/>
              <a:rect l="l" t="t" r="r" b="b"/>
              <a:pathLst>
                <a:path w="523239" h="229870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2732" y="2298192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17548" y="8901684"/>
              <a:ext cx="135636" cy="8534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17535" y="8547608"/>
              <a:ext cx="135890" cy="330200"/>
            </a:xfrm>
            <a:custGeom>
              <a:avLst/>
              <a:gdLst/>
              <a:ahLst/>
              <a:cxnLst/>
              <a:rect l="l" t="t" r="r" b="b"/>
              <a:pathLst>
                <a:path w="135889" h="330200">
                  <a:moveTo>
                    <a:pt x="135636" y="256032"/>
                  </a:moveTo>
                  <a:lnTo>
                    <a:pt x="111252" y="256032"/>
                  </a:lnTo>
                  <a:lnTo>
                    <a:pt x="111252" y="304292"/>
                  </a:lnTo>
                  <a:lnTo>
                    <a:pt x="74676" y="304292"/>
                  </a:lnTo>
                  <a:lnTo>
                    <a:pt x="74676" y="256032"/>
                  </a:lnTo>
                  <a:lnTo>
                    <a:pt x="50292" y="256032"/>
                  </a:lnTo>
                  <a:lnTo>
                    <a:pt x="50292" y="304292"/>
                  </a:lnTo>
                  <a:lnTo>
                    <a:pt x="24384" y="304292"/>
                  </a:lnTo>
                  <a:lnTo>
                    <a:pt x="24384" y="256032"/>
                  </a:lnTo>
                  <a:lnTo>
                    <a:pt x="0" y="256032"/>
                  </a:lnTo>
                  <a:lnTo>
                    <a:pt x="0" y="304292"/>
                  </a:lnTo>
                  <a:lnTo>
                    <a:pt x="0" y="329692"/>
                  </a:lnTo>
                  <a:lnTo>
                    <a:pt x="135636" y="329692"/>
                  </a:lnTo>
                  <a:lnTo>
                    <a:pt x="135636" y="304292"/>
                  </a:lnTo>
                  <a:lnTo>
                    <a:pt x="135636" y="256032"/>
                  </a:lnTo>
                  <a:close/>
                </a:path>
                <a:path w="135889" h="330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  <a:path w="135889" h="330200">
                  <a:moveTo>
                    <a:pt x="135648" y="195084"/>
                  </a:moveTo>
                  <a:lnTo>
                    <a:pt x="24396" y="195084"/>
                  </a:lnTo>
                  <a:lnTo>
                    <a:pt x="24396" y="170954"/>
                  </a:lnTo>
                  <a:lnTo>
                    <a:pt x="12" y="170954"/>
                  </a:lnTo>
                  <a:lnTo>
                    <a:pt x="12" y="195084"/>
                  </a:lnTo>
                  <a:lnTo>
                    <a:pt x="12" y="221754"/>
                  </a:lnTo>
                  <a:lnTo>
                    <a:pt x="12" y="245884"/>
                  </a:lnTo>
                  <a:lnTo>
                    <a:pt x="24396" y="245884"/>
                  </a:lnTo>
                  <a:lnTo>
                    <a:pt x="24396" y="221754"/>
                  </a:lnTo>
                  <a:lnTo>
                    <a:pt x="135648" y="221754"/>
                  </a:lnTo>
                  <a:lnTo>
                    <a:pt x="135648" y="195084"/>
                  </a:lnTo>
                  <a:close/>
                </a:path>
                <a:path w="135889" h="330200">
                  <a:moveTo>
                    <a:pt x="135648" y="115836"/>
                  </a:moveTo>
                  <a:lnTo>
                    <a:pt x="24396" y="115836"/>
                  </a:lnTo>
                  <a:lnTo>
                    <a:pt x="24396" y="91706"/>
                  </a:lnTo>
                  <a:lnTo>
                    <a:pt x="12" y="91706"/>
                  </a:lnTo>
                  <a:lnTo>
                    <a:pt x="12" y="115836"/>
                  </a:lnTo>
                  <a:lnTo>
                    <a:pt x="12" y="142506"/>
                  </a:lnTo>
                  <a:lnTo>
                    <a:pt x="12" y="166636"/>
                  </a:lnTo>
                  <a:lnTo>
                    <a:pt x="24396" y="166636"/>
                  </a:lnTo>
                  <a:lnTo>
                    <a:pt x="24396" y="142506"/>
                  </a:lnTo>
                  <a:lnTo>
                    <a:pt x="135648" y="142506"/>
                  </a:lnTo>
                  <a:lnTo>
                    <a:pt x="135648" y="11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7548" y="8432292"/>
              <a:ext cx="135636" cy="8839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17535" y="8296414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09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7548" y="8100060"/>
              <a:ext cx="138684" cy="1727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16024" y="8045196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7548" y="7908036"/>
              <a:ext cx="135636" cy="1082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943100" y="885698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0052" y="8551164"/>
              <a:ext cx="141732" cy="2865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3100" y="8417052"/>
              <a:ext cx="135636" cy="1097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40052" y="7961376"/>
              <a:ext cx="141732" cy="4312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76259" y="7490460"/>
              <a:ext cx="1812289" cy="2298700"/>
            </a:xfrm>
            <a:custGeom>
              <a:avLst/>
              <a:gdLst/>
              <a:ahLst/>
              <a:cxnLst/>
              <a:rect l="l" t="t" r="r" b="b"/>
              <a:pathLst>
                <a:path w="1812289" h="2298700">
                  <a:moveTo>
                    <a:pt x="1812036" y="0"/>
                  </a:moveTo>
                  <a:lnTo>
                    <a:pt x="1801368" y="0"/>
                  </a:lnTo>
                  <a:lnTo>
                    <a:pt x="1801368" y="8890"/>
                  </a:lnTo>
                  <a:lnTo>
                    <a:pt x="1801368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801368" y="8890"/>
                  </a:lnTo>
                  <a:lnTo>
                    <a:pt x="180136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1807464" y="2298700"/>
                  </a:lnTo>
                  <a:lnTo>
                    <a:pt x="1807464" y="2298192"/>
                  </a:lnTo>
                  <a:lnTo>
                    <a:pt x="1812036" y="2298192"/>
                  </a:lnTo>
                  <a:lnTo>
                    <a:pt x="1812036" y="2289048"/>
                  </a:lnTo>
                  <a:lnTo>
                    <a:pt x="1807464" y="2289048"/>
                  </a:lnTo>
                  <a:lnTo>
                    <a:pt x="1807464" y="2288540"/>
                  </a:lnTo>
                  <a:lnTo>
                    <a:pt x="1812036" y="2288540"/>
                  </a:lnTo>
                  <a:lnTo>
                    <a:pt x="1812036" y="8890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78367" y="9727705"/>
              <a:ext cx="1083945" cy="27940"/>
            </a:xfrm>
            <a:custGeom>
              <a:avLst/>
              <a:gdLst/>
              <a:ahLst/>
              <a:cxnLst/>
              <a:rect l="l" t="t" r="r" b="b"/>
              <a:pathLst>
                <a:path w="1083945" h="27940">
                  <a:moveTo>
                    <a:pt x="27432" y="10668"/>
                  </a:moveTo>
                  <a:lnTo>
                    <a:pt x="24384" y="4572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4384"/>
                  </a:lnTo>
                  <a:lnTo>
                    <a:pt x="10668" y="27432"/>
                  </a:lnTo>
                  <a:lnTo>
                    <a:pt x="18288" y="27432"/>
                  </a:lnTo>
                  <a:lnTo>
                    <a:pt x="24384" y="24384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1083945" h="27940">
                  <a:moveTo>
                    <a:pt x="688860" y="10668"/>
                  </a:moveTo>
                  <a:lnTo>
                    <a:pt x="687336" y="7620"/>
                  </a:lnTo>
                  <a:lnTo>
                    <a:pt x="681240" y="1524"/>
                  </a:lnTo>
                  <a:lnTo>
                    <a:pt x="678192" y="0"/>
                  </a:lnTo>
                  <a:lnTo>
                    <a:pt x="670572" y="0"/>
                  </a:lnTo>
                  <a:lnTo>
                    <a:pt x="667524" y="1524"/>
                  </a:lnTo>
                  <a:lnTo>
                    <a:pt x="661428" y="7620"/>
                  </a:lnTo>
                  <a:lnTo>
                    <a:pt x="661428" y="21336"/>
                  </a:lnTo>
                  <a:lnTo>
                    <a:pt x="664476" y="24384"/>
                  </a:lnTo>
                  <a:lnTo>
                    <a:pt x="670572" y="27432"/>
                  </a:lnTo>
                  <a:lnTo>
                    <a:pt x="678192" y="27432"/>
                  </a:lnTo>
                  <a:lnTo>
                    <a:pt x="684288" y="24384"/>
                  </a:lnTo>
                  <a:lnTo>
                    <a:pt x="687336" y="21336"/>
                  </a:lnTo>
                  <a:lnTo>
                    <a:pt x="688860" y="18288"/>
                  </a:lnTo>
                  <a:lnTo>
                    <a:pt x="688860" y="10668"/>
                  </a:lnTo>
                  <a:close/>
                </a:path>
                <a:path w="1083945" h="27940">
                  <a:moveTo>
                    <a:pt x="1083576" y="7620"/>
                  </a:moveTo>
                  <a:lnTo>
                    <a:pt x="1077480" y="1524"/>
                  </a:lnTo>
                  <a:lnTo>
                    <a:pt x="1074432" y="0"/>
                  </a:lnTo>
                  <a:lnTo>
                    <a:pt x="1066812" y="0"/>
                  </a:lnTo>
                  <a:lnTo>
                    <a:pt x="1063764" y="1524"/>
                  </a:lnTo>
                  <a:lnTo>
                    <a:pt x="1057668" y="7620"/>
                  </a:lnTo>
                  <a:lnTo>
                    <a:pt x="1056144" y="10668"/>
                  </a:lnTo>
                  <a:lnTo>
                    <a:pt x="1056144" y="18288"/>
                  </a:lnTo>
                  <a:lnTo>
                    <a:pt x="1057668" y="21336"/>
                  </a:lnTo>
                  <a:lnTo>
                    <a:pt x="1060716" y="24384"/>
                  </a:lnTo>
                  <a:lnTo>
                    <a:pt x="1066812" y="27432"/>
                  </a:lnTo>
                  <a:lnTo>
                    <a:pt x="1074432" y="27432"/>
                  </a:lnTo>
                  <a:lnTo>
                    <a:pt x="1080528" y="24384"/>
                  </a:lnTo>
                  <a:lnTo>
                    <a:pt x="1083576" y="21336"/>
                  </a:lnTo>
                  <a:lnTo>
                    <a:pt x="108357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3728" y="7659624"/>
              <a:ext cx="2304287" cy="21290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467087" y="9727705"/>
              <a:ext cx="424180" cy="27940"/>
            </a:xfrm>
            <a:custGeom>
              <a:avLst/>
              <a:gdLst/>
              <a:ahLst/>
              <a:cxnLst/>
              <a:rect l="l" t="t" r="r" b="b"/>
              <a:pathLst>
                <a:path w="424179" h="27940">
                  <a:moveTo>
                    <a:pt x="27432" y="10668"/>
                  </a:moveTo>
                  <a:lnTo>
                    <a:pt x="25908" y="7620"/>
                  </a:lnTo>
                  <a:lnTo>
                    <a:pt x="22860" y="4572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6096" y="25908"/>
                  </a:lnTo>
                  <a:lnTo>
                    <a:pt x="10668" y="27432"/>
                  </a:lnTo>
                  <a:lnTo>
                    <a:pt x="18288" y="27432"/>
                  </a:lnTo>
                  <a:lnTo>
                    <a:pt x="21336" y="25908"/>
                  </a:lnTo>
                  <a:lnTo>
                    <a:pt x="22860" y="24384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424179" h="27940">
                  <a:moveTo>
                    <a:pt x="291084" y="10668"/>
                  </a:moveTo>
                  <a:lnTo>
                    <a:pt x="288036" y="4572"/>
                  </a:lnTo>
                  <a:lnTo>
                    <a:pt x="284988" y="1524"/>
                  </a:lnTo>
                  <a:lnTo>
                    <a:pt x="281940" y="0"/>
                  </a:lnTo>
                  <a:lnTo>
                    <a:pt x="274320" y="0"/>
                  </a:lnTo>
                  <a:lnTo>
                    <a:pt x="271272" y="1524"/>
                  </a:lnTo>
                  <a:lnTo>
                    <a:pt x="265176" y="7620"/>
                  </a:lnTo>
                  <a:lnTo>
                    <a:pt x="263652" y="10668"/>
                  </a:lnTo>
                  <a:lnTo>
                    <a:pt x="263652" y="18288"/>
                  </a:lnTo>
                  <a:lnTo>
                    <a:pt x="265176" y="21336"/>
                  </a:lnTo>
                  <a:lnTo>
                    <a:pt x="268224" y="24384"/>
                  </a:lnTo>
                  <a:lnTo>
                    <a:pt x="274320" y="27432"/>
                  </a:lnTo>
                  <a:lnTo>
                    <a:pt x="281940" y="27432"/>
                  </a:lnTo>
                  <a:lnTo>
                    <a:pt x="288036" y="24384"/>
                  </a:lnTo>
                  <a:lnTo>
                    <a:pt x="291084" y="18288"/>
                  </a:lnTo>
                  <a:lnTo>
                    <a:pt x="291084" y="10668"/>
                  </a:lnTo>
                  <a:close/>
                </a:path>
                <a:path w="424179" h="27940">
                  <a:moveTo>
                    <a:pt x="423684" y="10668"/>
                  </a:moveTo>
                  <a:lnTo>
                    <a:pt x="422160" y="7620"/>
                  </a:lnTo>
                  <a:lnTo>
                    <a:pt x="419112" y="4572"/>
                  </a:lnTo>
                  <a:lnTo>
                    <a:pt x="417588" y="1524"/>
                  </a:lnTo>
                  <a:lnTo>
                    <a:pt x="414540" y="0"/>
                  </a:lnTo>
                  <a:lnTo>
                    <a:pt x="406920" y="0"/>
                  </a:lnTo>
                  <a:lnTo>
                    <a:pt x="403872" y="1524"/>
                  </a:lnTo>
                  <a:lnTo>
                    <a:pt x="397776" y="7620"/>
                  </a:lnTo>
                  <a:lnTo>
                    <a:pt x="396252" y="10668"/>
                  </a:lnTo>
                  <a:lnTo>
                    <a:pt x="396252" y="18288"/>
                  </a:lnTo>
                  <a:lnTo>
                    <a:pt x="397776" y="21336"/>
                  </a:lnTo>
                  <a:lnTo>
                    <a:pt x="400824" y="24384"/>
                  </a:lnTo>
                  <a:lnTo>
                    <a:pt x="406920" y="27432"/>
                  </a:lnTo>
                  <a:lnTo>
                    <a:pt x="414540" y="27432"/>
                  </a:lnTo>
                  <a:lnTo>
                    <a:pt x="417588" y="25908"/>
                  </a:lnTo>
                  <a:lnTo>
                    <a:pt x="419112" y="24384"/>
                  </a:lnTo>
                  <a:lnTo>
                    <a:pt x="422160" y="21336"/>
                  </a:lnTo>
                  <a:lnTo>
                    <a:pt x="423684" y="18288"/>
                  </a:lnTo>
                  <a:lnTo>
                    <a:pt x="42368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4492755" y="5142228"/>
            <a:ext cx="2226945" cy="2299971"/>
            <a:chOff x="4492752" y="5142229"/>
            <a:chExt cx="2226945" cy="2299970"/>
          </a:xfrm>
        </p:grpSpPr>
        <p:sp>
          <p:nvSpPr>
            <p:cNvPr id="61" name="object 61"/>
            <p:cNvSpPr/>
            <p:nvPr/>
          </p:nvSpPr>
          <p:spPr>
            <a:xfrm>
              <a:off x="4495799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2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1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92752" y="5142229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9348" y="6609587"/>
              <a:ext cx="137160" cy="152400"/>
            </a:xfrm>
            <a:custGeom>
              <a:avLst/>
              <a:gdLst/>
              <a:ahLst/>
              <a:cxnLst/>
              <a:rect l="l" t="t" r="r" b="b"/>
              <a:pathLst>
                <a:path w="137160" h="152400">
                  <a:moveTo>
                    <a:pt x="137160" y="54610"/>
                  </a:moveTo>
                  <a:lnTo>
                    <a:pt x="1524" y="54610"/>
                  </a:lnTo>
                  <a:lnTo>
                    <a:pt x="1524" y="81280"/>
                  </a:lnTo>
                  <a:lnTo>
                    <a:pt x="53340" y="81280"/>
                  </a:lnTo>
                  <a:lnTo>
                    <a:pt x="53340" y="127000"/>
                  </a:lnTo>
                  <a:lnTo>
                    <a:pt x="1524" y="127000"/>
                  </a:lnTo>
                  <a:lnTo>
                    <a:pt x="1524" y="152400"/>
                  </a:lnTo>
                  <a:lnTo>
                    <a:pt x="137160" y="152400"/>
                  </a:lnTo>
                  <a:lnTo>
                    <a:pt x="137160" y="127000"/>
                  </a:lnTo>
                  <a:lnTo>
                    <a:pt x="77724" y="127000"/>
                  </a:lnTo>
                  <a:lnTo>
                    <a:pt x="77724" y="81280"/>
                  </a:lnTo>
                  <a:lnTo>
                    <a:pt x="137160" y="81280"/>
                  </a:lnTo>
                  <a:lnTo>
                    <a:pt x="137160" y="54610"/>
                  </a:lnTo>
                  <a:close/>
                </a:path>
                <a:path w="137160" h="15240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87823" y="6446519"/>
              <a:ext cx="141732" cy="14020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90872" y="6220459"/>
              <a:ext cx="135890" cy="201930"/>
            </a:xfrm>
            <a:custGeom>
              <a:avLst/>
              <a:gdLst/>
              <a:ahLst/>
              <a:cxnLst/>
              <a:rect l="l" t="t" r="r" b="b"/>
              <a:pathLst>
                <a:path w="135889" h="201929">
                  <a:moveTo>
                    <a:pt x="135636" y="103886"/>
                  </a:moveTo>
                  <a:lnTo>
                    <a:pt x="0" y="103886"/>
                  </a:lnTo>
                  <a:lnTo>
                    <a:pt x="0" y="130556"/>
                  </a:lnTo>
                  <a:lnTo>
                    <a:pt x="51816" y="130556"/>
                  </a:lnTo>
                  <a:lnTo>
                    <a:pt x="51816" y="176276"/>
                  </a:lnTo>
                  <a:lnTo>
                    <a:pt x="0" y="176276"/>
                  </a:lnTo>
                  <a:lnTo>
                    <a:pt x="0" y="201676"/>
                  </a:lnTo>
                  <a:lnTo>
                    <a:pt x="135636" y="201676"/>
                  </a:lnTo>
                  <a:lnTo>
                    <a:pt x="135636" y="176276"/>
                  </a:lnTo>
                  <a:lnTo>
                    <a:pt x="76200" y="176276"/>
                  </a:lnTo>
                  <a:lnTo>
                    <a:pt x="76200" y="130556"/>
                  </a:lnTo>
                  <a:lnTo>
                    <a:pt x="135636" y="130556"/>
                  </a:lnTo>
                  <a:lnTo>
                    <a:pt x="135636" y="103886"/>
                  </a:lnTo>
                  <a:close/>
                </a:path>
                <a:path w="135889" h="20192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90872" y="6105144"/>
              <a:ext cx="135636" cy="899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7824" y="5729986"/>
              <a:ext cx="141732" cy="3157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90872" y="5431536"/>
              <a:ext cx="135636" cy="2758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052047" y="5142229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10160"/>
                  </a:lnTo>
                  <a:lnTo>
                    <a:pt x="1656588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1656588" y="1016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462"/>
                  </a:lnTo>
                  <a:lnTo>
                    <a:pt x="1667256" y="2299462"/>
                  </a:lnTo>
                  <a:lnTo>
                    <a:pt x="1667256" y="2290318"/>
                  </a:lnTo>
                  <a:lnTo>
                    <a:pt x="1661160" y="2290318"/>
                  </a:lnTo>
                  <a:lnTo>
                    <a:pt x="1661160" y="2289810"/>
                  </a:lnTo>
                  <a:lnTo>
                    <a:pt x="1667256" y="2289810"/>
                  </a:lnTo>
                  <a:lnTo>
                    <a:pt x="1667256" y="1016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93779" y="7322832"/>
              <a:ext cx="635635" cy="30480"/>
            </a:xfrm>
            <a:custGeom>
              <a:avLst/>
              <a:gdLst/>
              <a:ahLst/>
              <a:cxnLst/>
              <a:rect l="l" t="t" r="r" b="b"/>
              <a:pathLst>
                <a:path w="635635" h="30479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635635" h="30479">
                  <a:moveTo>
                    <a:pt x="182892" y="10668"/>
                  </a:moveTo>
                  <a:lnTo>
                    <a:pt x="181368" y="7620"/>
                  </a:lnTo>
                  <a:lnTo>
                    <a:pt x="175272" y="1524"/>
                  </a:lnTo>
                  <a:lnTo>
                    <a:pt x="172224" y="0"/>
                  </a:lnTo>
                  <a:lnTo>
                    <a:pt x="163080" y="0"/>
                  </a:lnTo>
                  <a:lnTo>
                    <a:pt x="160032" y="1524"/>
                  </a:lnTo>
                  <a:lnTo>
                    <a:pt x="155460" y="4572"/>
                  </a:lnTo>
                  <a:lnTo>
                    <a:pt x="152412" y="7620"/>
                  </a:lnTo>
                  <a:lnTo>
                    <a:pt x="150888" y="10668"/>
                  </a:lnTo>
                  <a:lnTo>
                    <a:pt x="150888" y="19812"/>
                  </a:lnTo>
                  <a:lnTo>
                    <a:pt x="152412" y="22860"/>
                  </a:lnTo>
                  <a:lnTo>
                    <a:pt x="155460" y="25908"/>
                  </a:lnTo>
                  <a:lnTo>
                    <a:pt x="160032" y="28956"/>
                  </a:lnTo>
                  <a:lnTo>
                    <a:pt x="163080" y="30480"/>
                  </a:lnTo>
                  <a:lnTo>
                    <a:pt x="172224" y="30480"/>
                  </a:lnTo>
                  <a:lnTo>
                    <a:pt x="175272" y="28956"/>
                  </a:lnTo>
                  <a:lnTo>
                    <a:pt x="178320" y="25908"/>
                  </a:lnTo>
                  <a:lnTo>
                    <a:pt x="181368" y="22860"/>
                  </a:lnTo>
                  <a:lnTo>
                    <a:pt x="182892" y="19812"/>
                  </a:lnTo>
                  <a:lnTo>
                    <a:pt x="182892" y="10668"/>
                  </a:lnTo>
                  <a:close/>
                </a:path>
                <a:path w="635635" h="30479">
                  <a:moveTo>
                    <a:pt x="484632" y="10668"/>
                  </a:moveTo>
                  <a:lnTo>
                    <a:pt x="483108" y="7620"/>
                  </a:lnTo>
                  <a:lnTo>
                    <a:pt x="477012" y="1524"/>
                  </a:lnTo>
                  <a:lnTo>
                    <a:pt x="473964" y="0"/>
                  </a:lnTo>
                  <a:lnTo>
                    <a:pt x="464820" y="0"/>
                  </a:lnTo>
                  <a:lnTo>
                    <a:pt x="461772" y="1524"/>
                  </a:lnTo>
                  <a:lnTo>
                    <a:pt x="457200" y="4572"/>
                  </a:lnTo>
                  <a:lnTo>
                    <a:pt x="454152" y="7620"/>
                  </a:lnTo>
                  <a:lnTo>
                    <a:pt x="452628" y="10668"/>
                  </a:lnTo>
                  <a:lnTo>
                    <a:pt x="452628" y="19812"/>
                  </a:lnTo>
                  <a:lnTo>
                    <a:pt x="454152" y="22860"/>
                  </a:lnTo>
                  <a:lnTo>
                    <a:pt x="457200" y="25908"/>
                  </a:lnTo>
                  <a:lnTo>
                    <a:pt x="461772" y="28956"/>
                  </a:lnTo>
                  <a:lnTo>
                    <a:pt x="464820" y="30480"/>
                  </a:lnTo>
                  <a:lnTo>
                    <a:pt x="473964" y="30480"/>
                  </a:lnTo>
                  <a:lnTo>
                    <a:pt x="477012" y="28956"/>
                  </a:lnTo>
                  <a:lnTo>
                    <a:pt x="480060" y="25908"/>
                  </a:lnTo>
                  <a:lnTo>
                    <a:pt x="483108" y="22860"/>
                  </a:lnTo>
                  <a:lnTo>
                    <a:pt x="484632" y="19812"/>
                  </a:lnTo>
                  <a:lnTo>
                    <a:pt x="484632" y="10668"/>
                  </a:lnTo>
                  <a:close/>
                </a:path>
                <a:path w="635635" h="30479">
                  <a:moveTo>
                    <a:pt x="635520" y="10668"/>
                  </a:moveTo>
                  <a:lnTo>
                    <a:pt x="633996" y="7620"/>
                  </a:lnTo>
                  <a:lnTo>
                    <a:pt x="627900" y="1524"/>
                  </a:lnTo>
                  <a:lnTo>
                    <a:pt x="624852" y="0"/>
                  </a:lnTo>
                  <a:lnTo>
                    <a:pt x="615708" y="0"/>
                  </a:lnTo>
                  <a:lnTo>
                    <a:pt x="612660" y="1524"/>
                  </a:lnTo>
                  <a:lnTo>
                    <a:pt x="608088" y="4572"/>
                  </a:lnTo>
                  <a:lnTo>
                    <a:pt x="605040" y="7620"/>
                  </a:lnTo>
                  <a:lnTo>
                    <a:pt x="603516" y="10668"/>
                  </a:lnTo>
                  <a:lnTo>
                    <a:pt x="603516" y="19812"/>
                  </a:lnTo>
                  <a:lnTo>
                    <a:pt x="605040" y="22860"/>
                  </a:lnTo>
                  <a:lnTo>
                    <a:pt x="608088" y="25908"/>
                  </a:lnTo>
                  <a:lnTo>
                    <a:pt x="612660" y="28956"/>
                  </a:lnTo>
                  <a:lnTo>
                    <a:pt x="615708" y="30480"/>
                  </a:lnTo>
                  <a:lnTo>
                    <a:pt x="624852" y="30480"/>
                  </a:lnTo>
                  <a:lnTo>
                    <a:pt x="627900" y="28956"/>
                  </a:lnTo>
                  <a:lnTo>
                    <a:pt x="630948" y="25908"/>
                  </a:lnTo>
                  <a:lnTo>
                    <a:pt x="633996" y="22860"/>
                  </a:lnTo>
                  <a:lnTo>
                    <a:pt x="635520" y="19812"/>
                  </a:lnTo>
                  <a:lnTo>
                    <a:pt x="6355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60264" y="5376671"/>
              <a:ext cx="1479803" cy="183794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02324" y="7322820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19812" y="30479"/>
                  </a:moveTo>
                  <a:lnTo>
                    <a:pt x="10668" y="30479"/>
                  </a:lnTo>
                  <a:lnTo>
                    <a:pt x="7620" y="28955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3"/>
                  </a:lnTo>
                  <a:lnTo>
                    <a:pt x="25908" y="4571"/>
                  </a:lnTo>
                  <a:lnTo>
                    <a:pt x="30480" y="7619"/>
                  </a:lnTo>
                  <a:lnTo>
                    <a:pt x="32004" y="10667"/>
                  </a:lnTo>
                  <a:lnTo>
                    <a:pt x="32004" y="19811"/>
                  </a:lnTo>
                  <a:lnTo>
                    <a:pt x="30480" y="22859"/>
                  </a:lnTo>
                  <a:lnTo>
                    <a:pt x="25908" y="25907"/>
                  </a:lnTo>
                  <a:lnTo>
                    <a:pt x="22860" y="28955"/>
                  </a:lnTo>
                  <a:lnTo>
                    <a:pt x="19812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4492755" y="2795269"/>
            <a:ext cx="2226945" cy="2299971"/>
            <a:chOff x="4492752" y="2795270"/>
            <a:chExt cx="2226945" cy="2299970"/>
          </a:xfrm>
        </p:grpSpPr>
        <p:sp>
          <p:nvSpPr>
            <p:cNvPr id="74" name="object 74"/>
            <p:cNvSpPr/>
            <p:nvPr/>
          </p:nvSpPr>
          <p:spPr>
            <a:xfrm>
              <a:off x="4495799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92752" y="2795282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8096" y="4163567"/>
              <a:ext cx="135636" cy="8534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78096" y="3809491"/>
              <a:ext cx="135890" cy="330200"/>
            </a:xfrm>
            <a:custGeom>
              <a:avLst/>
              <a:gdLst/>
              <a:ahLst/>
              <a:cxnLst/>
              <a:rect l="l" t="t" r="r" b="b"/>
              <a:pathLst>
                <a:path w="135889" h="330200">
                  <a:moveTo>
                    <a:pt x="135636" y="256032"/>
                  </a:moveTo>
                  <a:lnTo>
                    <a:pt x="111252" y="256032"/>
                  </a:lnTo>
                  <a:lnTo>
                    <a:pt x="111252" y="304292"/>
                  </a:lnTo>
                  <a:lnTo>
                    <a:pt x="74676" y="304292"/>
                  </a:lnTo>
                  <a:lnTo>
                    <a:pt x="74676" y="256032"/>
                  </a:lnTo>
                  <a:lnTo>
                    <a:pt x="50292" y="256032"/>
                  </a:lnTo>
                  <a:lnTo>
                    <a:pt x="50292" y="304292"/>
                  </a:lnTo>
                  <a:lnTo>
                    <a:pt x="24384" y="304292"/>
                  </a:lnTo>
                  <a:lnTo>
                    <a:pt x="24384" y="256032"/>
                  </a:lnTo>
                  <a:lnTo>
                    <a:pt x="0" y="256032"/>
                  </a:lnTo>
                  <a:lnTo>
                    <a:pt x="0" y="304292"/>
                  </a:lnTo>
                  <a:lnTo>
                    <a:pt x="0" y="329692"/>
                  </a:lnTo>
                  <a:lnTo>
                    <a:pt x="135636" y="329692"/>
                  </a:lnTo>
                  <a:lnTo>
                    <a:pt x="135636" y="304292"/>
                  </a:lnTo>
                  <a:lnTo>
                    <a:pt x="135636" y="256032"/>
                  </a:lnTo>
                  <a:close/>
                </a:path>
                <a:path w="135889" h="330200">
                  <a:moveTo>
                    <a:pt x="135636" y="195084"/>
                  </a:moveTo>
                  <a:lnTo>
                    <a:pt x="24384" y="195084"/>
                  </a:lnTo>
                  <a:lnTo>
                    <a:pt x="24384" y="170954"/>
                  </a:lnTo>
                  <a:lnTo>
                    <a:pt x="0" y="170954"/>
                  </a:lnTo>
                  <a:lnTo>
                    <a:pt x="0" y="195084"/>
                  </a:lnTo>
                  <a:lnTo>
                    <a:pt x="0" y="221754"/>
                  </a:lnTo>
                  <a:lnTo>
                    <a:pt x="0" y="245884"/>
                  </a:lnTo>
                  <a:lnTo>
                    <a:pt x="24384" y="245884"/>
                  </a:lnTo>
                  <a:lnTo>
                    <a:pt x="24384" y="221754"/>
                  </a:lnTo>
                  <a:lnTo>
                    <a:pt x="135636" y="221754"/>
                  </a:lnTo>
                  <a:lnTo>
                    <a:pt x="135636" y="195084"/>
                  </a:lnTo>
                  <a:close/>
                </a:path>
                <a:path w="135889" h="330200">
                  <a:moveTo>
                    <a:pt x="135636" y="115836"/>
                  </a:moveTo>
                  <a:lnTo>
                    <a:pt x="24384" y="115836"/>
                  </a:lnTo>
                  <a:lnTo>
                    <a:pt x="24384" y="91706"/>
                  </a:lnTo>
                  <a:lnTo>
                    <a:pt x="0" y="91706"/>
                  </a:lnTo>
                  <a:lnTo>
                    <a:pt x="0" y="115836"/>
                  </a:lnTo>
                  <a:lnTo>
                    <a:pt x="0" y="142506"/>
                  </a:lnTo>
                  <a:lnTo>
                    <a:pt x="0" y="166636"/>
                  </a:lnTo>
                  <a:lnTo>
                    <a:pt x="24384" y="166636"/>
                  </a:lnTo>
                  <a:lnTo>
                    <a:pt x="24384" y="142506"/>
                  </a:lnTo>
                  <a:lnTo>
                    <a:pt x="135636" y="142506"/>
                  </a:lnTo>
                  <a:lnTo>
                    <a:pt x="135636" y="115836"/>
                  </a:lnTo>
                  <a:close/>
                </a:path>
                <a:path w="135889" h="330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8096" y="3694175"/>
              <a:ext cx="135636" cy="8839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76572" y="3491483"/>
              <a:ext cx="137160" cy="131445"/>
            </a:xfrm>
            <a:custGeom>
              <a:avLst/>
              <a:gdLst/>
              <a:ahLst/>
              <a:cxnLst/>
              <a:rect l="l" t="t" r="r" b="b"/>
              <a:pathLst>
                <a:path w="137160" h="131445">
                  <a:moveTo>
                    <a:pt x="137160" y="42684"/>
                  </a:moveTo>
                  <a:lnTo>
                    <a:pt x="76200" y="76212"/>
                  </a:lnTo>
                  <a:lnTo>
                    <a:pt x="75692" y="74688"/>
                  </a:lnTo>
                  <a:lnTo>
                    <a:pt x="73152" y="67068"/>
                  </a:lnTo>
                  <a:lnTo>
                    <a:pt x="68580" y="60972"/>
                  </a:lnTo>
                  <a:lnTo>
                    <a:pt x="56388" y="51828"/>
                  </a:lnTo>
                  <a:lnTo>
                    <a:pt x="54864" y="51219"/>
                  </a:lnTo>
                  <a:lnTo>
                    <a:pt x="54864" y="88404"/>
                  </a:lnTo>
                  <a:lnTo>
                    <a:pt x="54864" y="105168"/>
                  </a:lnTo>
                  <a:lnTo>
                    <a:pt x="25908" y="105168"/>
                  </a:lnTo>
                  <a:lnTo>
                    <a:pt x="25908" y="86880"/>
                  </a:lnTo>
                  <a:lnTo>
                    <a:pt x="27432" y="83832"/>
                  </a:lnTo>
                  <a:lnTo>
                    <a:pt x="27432" y="80784"/>
                  </a:lnTo>
                  <a:lnTo>
                    <a:pt x="28956" y="79260"/>
                  </a:lnTo>
                  <a:lnTo>
                    <a:pt x="32004" y="77736"/>
                  </a:lnTo>
                  <a:lnTo>
                    <a:pt x="33528" y="76212"/>
                  </a:lnTo>
                  <a:lnTo>
                    <a:pt x="36576" y="74688"/>
                  </a:lnTo>
                  <a:lnTo>
                    <a:pt x="45720" y="74688"/>
                  </a:lnTo>
                  <a:lnTo>
                    <a:pt x="48768" y="77736"/>
                  </a:lnTo>
                  <a:lnTo>
                    <a:pt x="50292" y="80784"/>
                  </a:lnTo>
                  <a:lnTo>
                    <a:pt x="53340" y="83832"/>
                  </a:lnTo>
                  <a:lnTo>
                    <a:pt x="54864" y="88404"/>
                  </a:lnTo>
                  <a:lnTo>
                    <a:pt x="54864" y="51219"/>
                  </a:lnTo>
                  <a:lnTo>
                    <a:pt x="48768" y="48780"/>
                  </a:lnTo>
                  <a:lnTo>
                    <a:pt x="32004" y="48780"/>
                  </a:lnTo>
                  <a:lnTo>
                    <a:pt x="3441" y="77063"/>
                  </a:lnTo>
                  <a:lnTo>
                    <a:pt x="1524" y="103644"/>
                  </a:lnTo>
                  <a:lnTo>
                    <a:pt x="1524" y="131076"/>
                  </a:lnTo>
                  <a:lnTo>
                    <a:pt x="137160" y="131076"/>
                  </a:lnTo>
                  <a:lnTo>
                    <a:pt x="137160" y="105168"/>
                  </a:lnTo>
                  <a:lnTo>
                    <a:pt x="79248" y="105168"/>
                  </a:lnTo>
                  <a:lnTo>
                    <a:pt x="79248" y="103644"/>
                  </a:lnTo>
                  <a:lnTo>
                    <a:pt x="128879" y="76212"/>
                  </a:lnTo>
                  <a:lnTo>
                    <a:pt x="137160" y="71640"/>
                  </a:lnTo>
                  <a:lnTo>
                    <a:pt x="137160" y="42684"/>
                  </a:lnTo>
                  <a:close/>
                </a:path>
                <a:path w="137160" h="131445">
                  <a:moveTo>
                    <a:pt x="137160" y="0"/>
                  </a:moveTo>
                  <a:lnTo>
                    <a:pt x="0" y="0"/>
                  </a:lnTo>
                  <a:lnTo>
                    <a:pt x="0" y="27444"/>
                  </a:lnTo>
                  <a:lnTo>
                    <a:pt x="137160" y="274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78096" y="3354323"/>
              <a:ext cx="135636" cy="10820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578096" y="3256292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00599" y="3744468"/>
              <a:ext cx="141732" cy="45872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00599" y="3496055"/>
              <a:ext cx="141732" cy="22555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03647" y="3300729"/>
              <a:ext cx="135636" cy="16941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52047" y="2795282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1016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1656588" y="1016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462"/>
                  </a:lnTo>
                  <a:lnTo>
                    <a:pt x="1667256" y="2299462"/>
                  </a:lnTo>
                  <a:lnTo>
                    <a:pt x="1667256" y="2288794"/>
                  </a:lnTo>
                  <a:lnTo>
                    <a:pt x="1661160" y="2288794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1016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44668" y="4974348"/>
              <a:ext cx="485140" cy="30480"/>
            </a:xfrm>
            <a:custGeom>
              <a:avLst/>
              <a:gdLst/>
              <a:ahLst/>
              <a:cxnLst/>
              <a:rect l="l" t="t" r="r" b="b"/>
              <a:pathLst>
                <a:path w="485139" h="30479">
                  <a:moveTo>
                    <a:pt x="32004" y="12192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19812"/>
                  </a:lnTo>
                  <a:lnTo>
                    <a:pt x="1524" y="24384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4384"/>
                  </a:lnTo>
                  <a:lnTo>
                    <a:pt x="32004" y="19812"/>
                  </a:lnTo>
                  <a:lnTo>
                    <a:pt x="32004" y="12192"/>
                  </a:lnTo>
                  <a:close/>
                </a:path>
                <a:path w="485139" h="30479">
                  <a:moveTo>
                    <a:pt x="484632" y="12192"/>
                  </a:moveTo>
                  <a:lnTo>
                    <a:pt x="483108" y="7620"/>
                  </a:lnTo>
                  <a:lnTo>
                    <a:pt x="477012" y="1524"/>
                  </a:lnTo>
                  <a:lnTo>
                    <a:pt x="473964" y="0"/>
                  </a:lnTo>
                  <a:lnTo>
                    <a:pt x="464820" y="0"/>
                  </a:lnTo>
                  <a:lnTo>
                    <a:pt x="461772" y="1524"/>
                  </a:lnTo>
                  <a:lnTo>
                    <a:pt x="457200" y="4572"/>
                  </a:lnTo>
                  <a:lnTo>
                    <a:pt x="454152" y="7620"/>
                  </a:lnTo>
                  <a:lnTo>
                    <a:pt x="452628" y="12192"/>
                  </a:lnTo>
                  <a:lnTo>
                    <a:pt x="452628" y="19812"/>
                  </a:lnTo>
                  <a:lnTo>
                    <a:pt x="454152" y="24384"/>
                  </a:lnTo>
                  <a:lnTo>
                    <a:pt x="457200" y="25908"/>
                  </a:lnTo>
                  <a:lnTo>
                    <a:pt x="461772" y="28956"/>
                  </a:lnTo>
                  <a:lnTo>
                    <a:pt x="464820" y="30480"/>
                  </a:lnTo>
                  <a:lnTo>
                    <a:pt x="473964" y="30480"/>
                  </a:lnTo>
                  <a:lnTo>
                    <a:pt x="477012" y="28956"/>
                  </a:lnTo>
                  <a:lnTo>
                    <a:pt x="480060" y="25908"/>
                  </a:lnTo>
                  <a:lnTo>
                    <a:pt x="483108" y="24384"/>
                  </a:lnTo>
                  <a:lnTo>
                    <a:pt x="484632" y="19812"/>
                  </a:lnTo>
                  <a:lnTo>
                    <a:pt x="48463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11139" y="2959608"/>
              <a:ext cx="1173480" cy="191109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251447" y="4974336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19812" y="30480"/>
                  </a:moveTo>
                  <a:lnTo>
                    <a:pt x="10668" y="30480"/>
                  </a:lnTo>
                  <a:lnTo>
                    <a:pt x="7620" y="28956"/>
                  </a:lnTo>
                  <a:lnTo>
                    <a:pt x="4572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5908" y="25908"/>
                  </a:lnTo>
                  <a:lnTo>
                    <a:pt x="22860" y="28956"/>
                  </a:lnTo>
                  <a:lnTo>
                    <a:pt x="1981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4492755" y="448054"/>
            <a:ext cx="2226945" cy="2299971"/>
            <a:chOff x="4492752" y="448055"/>
            <a:chExt cx="2226945" cy="2299970"/>
          </a:xfrm>
        </p:grpSpPr>
        <p:sp>
          <p:nvSpPr>
            <p:cNvPr id="90" name="object 90"/>
            <p:cNvSpPr/>
            <p:nvPr/>
          </p:nvSpPr>
          <p:spPr>
            <a:xfrm>
              <a:off x="4495799" y="45262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80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92752" y="448055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8096" y="1699259"/>
              <a:ext cx="135636" cy="2575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78096" y="1566672"/>
              <a:ext cx="135636" cy="10820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576572" y="1388363"/>
              <a:ext cx="137160" cy="158750"/>
            </a:xfrm>
            <a:custGeom>
              <a:avLst/>
              <a:gdLst/>
              <a:ahLst/>
              <a:cxnLst/>
              <a:rect l="l" t="t" r="r" b="b"/>
              <a:pathLst>
                <a:path w="137160" h="158750">
                  <a:moveTo>
                    <a:pt x="137160" y="131076"/>
                  </a:moveTo>
                  <a:lnTo>
                    <a:pt x="0" y="131076"/>
                  </a:lnTo>
                  <a:lnTo>
                    <a:pt x="0" y="158496"/>
                  </a:lnTo>
                  <a:lnTo>
                    <a:pt x="137160" y="158496"/>
                  </a:lnTo>
                  <a:lnTo>
                    <a:pt x="137160" y="131076"/>
                  </a:lnTo>
                  <a:close/>
                </a:path>
                <a:path w="137160" h="158750">
                  <a:moveTo>
                    <a:pt x="137160" y="65024"/>
                  </a:moveTo>
                  <a:lnTo>
                    <a:pt x="25908" y="65024"/>
                  </a:lnTo>
                  <a:lnTo>
                    <a:pt x="25908" y="40894"/>
                  </a:lnTo>
                  <a:lnTo>
                    <a:pt x="1524" y="40894"/>
                  </a:lnTo>
                  <a:lnTo>
                    <a:pt x="1524" y="65024"/>
                  </a:lnTo>
                  <a:lnTo>
                    <a:pt x="1524" y="91694"/>
                  </a:lnTo>
                  <a:lnTo>
                    <a:pt x="1524" y="115824"/>
                  </a:lnTo>
                  <a:lnTo>
                    <a:pt x="25908" y="115824"/>
                  </a:lnTo>
                  <a:lnTo>
                    <a:pt x="25908" y="91694"/>
                  </a:lnTo>
                  <a:lnTo>
                    <a:pt x="137160" y="91694"/>
                  </a:lnTo>
                  <a:lnTo>
                    <a:pt x="137160" y="65024"/>
                  </a:lnTo>
                  <a:close/>
                </a:path>
                <a:path w="137160" h="15875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75047" y="1225295"/>
              <a:ext cx="141732" cy="14020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78096" y="1091184"/>
              <a:ext cx="135636" cy="10972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8096" y="940308"/>
              <a:ext cx="135636" cy="13106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78096" y="855979"/>
              <a:ext cx="361315" cy="953135"/>
            </a:xfrm>
            <a:custGeom>
              <a:avLst/>
              <a:gdLst/>
              <a:ahLst/>
              <a:cxnLst/>
              <a:rect l="l" t="t" r="r" b="b"/>
              <a:pathLst>
                <a:path w="361314" h="953135">
                  <a:moveTo>
                    <a:pt x="135636" y="0"/>
                  </a:moveTo>
                  <a:lnTo>
                    <a:pt x="111252" y="0"/>
                  </a:lnTo>
                  <a:lnTo>
                    <a:pt x="111252" y="38100"/>
                  </a:lnTo>
                  <a:lnTo>
                    <a:pt x="0" y="38100"/>
                  </a:lnTo>
                  <a:lnTo>
                    <a:pt x="0" y="64770"/>
                  </a:lnTo>
                  <a:lnTo>
                    <a:pt x="135636" y="64770"/>
                  </a:lnTo>
                  <a:lnTo>
                    <a:pt x="135636" y="38100"/>
                  </a:lnTo>
                  <a:lnTo>
                    <a:pt x="135636" y="0"/>
                  </a:lnTo>
                  <a:close/>
                </a:path>
                <a:path w="361314" h="953135">
                  <a:moveTo>
                    <a:pt x="361175" y="927608"/>
                  </a:moveTo>
                  <a:lnTo>
                    <a:pt x="300215" y="927608"/>
                  </a:lnTo>
                  <a:lnTo>
                    <a:pt x="300215" y="885698"/>
                  </a:lnTo>
                  <a:lnTo>
                    <a:pt x="275831" y="885698"/>
                  </a:lnTo>
                  <a:lnTo>
                    <a:pt x="275831" y="927608"/>
                  </a:lnTo>
                  <a:lnTo>
                    <a:pt x="249923" y="927608"/>
                  </a:lnTo>
                  <a:lnTo>
                    <a:pt x="249923" y="885698"/>
                  </a:lnTo>
                  <a:lnTo>
                    <a:pt x="225539" y="885698"/>
                  </a:lnTo>
                  <a:lnTo>
                    <a:pt x="225539" y="927608"/>
                  </a:lnTo>
                  <a:lnTo>
                    <a:pt x="225539" y="953008"/>
                  </a:lnTo>
                  <a:lnTo>
                    <a:pt x="361175" y="953008"/>
                  </a:lnTo>
                  <a:lnTo>
                    <a:pt x="361175" y="927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3647" y="1312163"/>
              <a:ext cx="138684" cy="4069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00600" y="999744"/>
              <a:ext cx="141732" cy="2788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052047" y="448055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889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1656588" y="889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716"/>
                  </a:lnTo>
                  <a:lnTo>
                    <a:pt x="1667256" y="2299716"/>
                  </a:lnTo>
                  <a:lnTo>
                    <a:pt x="1667256" y="2289048"/>
                  </a:lnTo>
                  <a:lnTo>
                    <a:pt x="1661160" y="2289048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889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495544" y="2627375"/>
              <a:ext cx="334010" cy="30480"/>
            </a:xfrm>
            <a:custGeom>
              <a:avLst/>
              <a:gdLst/>
              <a:ahLst/>
              <a:cxnLst/>
              <a:rect l="l" t="t" r="r" b="b"/>
              <a:pathLst>
                <a:path w="334010" h="30480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334010" h="30480">
                  <a:moveTo>
                    <a:pt x="182867" y="10668"/>
                  </a:moveTo>
                  <a:lnTo>
                    <a:pt x="181343" y="7620"/>
                  </a:lnTo>
                  <a:lnTo>
                    <a:pt x="175247" y="1524"/>
                  </a:lnTo>
                  <a:lnTo>
                    <a:pt x="172199" y="0"/>
                  </a:lnTo>
                  <a:lnTo>
                    <a:pt x="163055" y="0"/>
                  </a:lnTo>
                  <a:lnTo>
                    <a:pt x="160007" y="1524"/>
                  </a:lnTo>
                  <a:lnTo>
                    <a:pt x="155435" y="4572"/>
                  </a:lnTo>
                  <a:lnTo>
                    <a:pt x="152387" y="7620"/>
                  </a:lnTo>
                  <a:lnTo>
                    <a:pt x="150863" y="10668"/>
                  </a:lnTo>
                  <a:lnTo>
                    <a:pt x="150863" y="19812"/>
                  </a:lnTo>
                  <a:lnTo>
                    <a:pt x="152387" y="22860"/>
                  </a:lnTo>
                  <a:lnTo>
                    <a:pt x="155435" y="25908"/>
                  </a:lnTo>
                  <a:lnTo>
                    <a:pt x="160007" y="28956"/>
                  </a:lnTo>
                  <a:lnTo>
                    <a:pt x="163055" y="30480"/>
                  </a:lnTo>
                  <a:lnTo>
                    <a:pt x="172199" y="30480"/>
                  </a:lnTo>
                  <a:lnTo>
                    <a:pt x="175247" y="28956"/>
                  </a:lnTo>
                  <a:lnTo>
                    <a:pt x="178295" y="25908"/>
                  </a:lnTo>
                  <a:lnTo>
                    <a:pt x="181343" y="22860"/>
                  </a:lnTo>
                  <a:lnTo>
                    <a:pt x="182867" y="19812"/>
                  </a:lnTo>
                  <a:lnTo>
                    <a:pt x="182867" y="10668"/>
                  </a:lnTo>
                  <a:close/>
                </a:path>
                <a:path w="334010" h="30480">
                  <a:moveTo>
                    <a:pt x="333756" y="10668"/>
                  </a:moveTo>
                  <a:lnTo>
                    <a:pt x="332232" y="7620"/>
                  </a:lnTo>
                  <a:lnTo>
                    <a:pt x="326136" y="1524"/>
                  </a:lnTo>
                  <a:lnTo>
                    <a:pt x="323088" y="0"/>
                  </a:lnTo>
                  <a:lnTo>
                    <a:pt x="313944" y="0"/>
                  </a:lnTo>
                  <a:lnTo>
                    <a:pt x="310896" y="1524"/>
                  </a:lnTo>
                  <a:lnTo>
                    <a:pt x="306324" y="4572"/>
                  </a:lnTo>
                  <a:lnTo>
                    <a:pt x="303276" y="7620"/>
                  </a:lnTo>
                  <a:lnTo>
                    <a:pt x="301752" y="10668"/>
                  </a:lnTo>
                  <a:lnTo>
                    <a:pt x="301752" y="19812"/>
                  </a:lnTo>
                  <a:lnTo>
                    <a:pt x="303276" y="22860"/>
                  </a:lnTo>
                  <a:lnTo>
                    <a:pt x="306324" y="25908"/>
                  </a:lnTo>
                  <a:lnTo>
                    <a:pt x="310896" y="28956"/>
                  </a:lnTo>
                  <a:lnTo>
                    <a:pt x="313944" y="30480"/>
                  </a:lnTo>
                  <a:lnTo>
                    <a:pt x="323088" y="30480"/>
                  </a:lnTo>
                  <a:lnTo>
                    <a:pt x="326136" y="28956"/>
                  </a:lnTo>
                  <a:lnTo>
                    <a:pt x="329184" y="25908"/>
                  </a:lnTo>
                  <a:lnTo>
                    <a:pt x="332232" y="22860"/>
                  </a:lnTo>
                  <a:lnTo>
                    <a:pt x="333756" y="19812"/>
                  </a:lnTo>
                  <a:lnTo>
                    <a:pt x="3337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62016" y="615696"/>
              <a:ext cx="874775" cy="190042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9048" y="2627376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80">
                  <a:moveTo>
                    <a:pt x="21336" y="30479"/>
                  </a:moveTo>
                  <a:lnTo>
                    <a:pt x="12192" y="30479"/>
                  </a:lnTo>
                  <a:lnTo>
                    <a:pt x="9144" y="28955"/>
                  </a:lnTo>
                  <a:lnTo>
                    <a:pt x="4572" y="25907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9144" y="1523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3"/>
                  </a:lnTo>
                  <a:lnTo>
                    <a:pt x="30480" y="7619"/>
                  </a:lnTo>
                  <a:lnTo>
                    <a:pt x="32004" y="10667"/>
                  </a:lnTo>
                  <a:lnTo>
                    <a:pt x="32004" y="19811"/>
                  </a:lnTo>
                  <a:lnTo>
                    <a:pt x="30480" y="22859"/>
                  </a:lnTo>
                  <a:lnTo>
                    <a:pt x="27432" y="25907"/>
                  </a:lnTo>
                  <a:lnTo>
                    <a:pt x="24384" y="28955"/>
                  </a:lnTo>
                  <a:lnTo>
                    <a:pt x="21336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012694" y="1389888"/>
            <a:ext cx="2707006" cy="8399780"/>
            <a:chOff x="4012691" y="1389887"/>
            <a:chExt cx="2707005" cy="8399780"/>
          </a:xfrm>
        </p:grpSpPr>
        <p:sp>
          <p:nvSpPr>
            <p:cNvPr id="106" name="object 106"/>
            <p:cNvSpPr/>
            <p:nvPr/>
          </p:nvSpPr>
          <p:spPr>
            <a:xfrm>
              <a:off x="4495800" y="7493507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20" h="2292350">
                  <a:moveTo>
                    <a:pt x="51511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20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492752" y="7490459"/>
              <a:ext cx="523240" cy="2298700"/>
            </a:xfrm>
            <a:custGeom>
              <a:avLst/>
              <a:gdLst/>
              <a:ahLst/>
              <a:cxnLst/>
              <a:rect l="l" t="t" r="r" b="b"/>
              <a:pathLst>
                <a:path w="523239" h="229870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2732" y="2298192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76572" y="8715768"/>
              <a:ext cx="137160" cy="203200"/>
            </a:xfrm>
            <a:custGeom>
              <a:avLst/>
              <a:gdLst/>
              <a:ahLst/>
              <a:cxnLst/>
              <a:rect l="l" t="t" r="r" b="b"/>
              <a:pathLst>
                <a:path w="137160" h="203200">
                  <a:moveTo>
                    <a:pt x="137160" y="175260"/>
                  </a:moveTo>
                  <a:lnTo>
                    <a:pt x="0" y="175260"/>
                  </a:lnTo>
                  <a:lnTo>
                    <a:pt x="0" y="202692"/>
                  </a:lnTo>
                  <a:lnTo>
                    <a:pt x="137160" y="202692"/>
                  </a:lnTo>
                  <a:lnTo>
                    <a:pt x="137160" y="175260"/>
                  </a:lnTo>
                  <a:close/>
                </a:path>
                <a:path w="137160" h="203200">
                  <a:moveTo>
                    <a:pt x="137160" y="0"/>
                  </a:moveTo>
                  <a:lnTo>
                    <a:pt x="1524" y="19812"/>
                  </a:lnTo>
                  <a:lnTo>
                    <a:pt x="1524" y="48768"/>
                  </a:lnTo>
                  <a:lnTo>
                    <a:pt x="96012" y="79248"/>
                  </a:lnTo>
                  <a:lnTo>
                    <a:pt x="1524" y="109728"/>
                  </a:lnTo>
                  <a:lnTo>
                    <a:pt x="1524" y="137160"/>
                  </a:lnTo>
                  <a:lnTo>
                    <a:pt x="137160" y="156972"/>
                  </a:lnTo>
                  <a:lnTo>
                    <a:pt x="137160" y="131064"/>
                  </a:lnTo>
                  <a:lnTo>
                    <a:pt x="51816" y="118872"/>
                  </a:lnTo>
                  <a:lnTo>
                    <a:pt x="137160" y="91440"/>
                  </a:lnTo>
                  <a:lnTo>
                    <a:pt x="137160" y="67056"/>
                  </a:lnTo>
                  <a:lnTo>
                    <a:pt x="51816" y="39624"/>
                  </a:lnTo>
                  <a:lnTo>
                    <a:pt x="137160" y="2590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78096" y="8612123"/>
              <a:ext cx="135636" cy="8077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75047" y="8113268"/>
              <a:ext cx="141732" cy="47294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78096" y="7981188"/>
              <a:ext cx="135636" cy="10820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3647" y="9037320"/>
              <a:ext cx="135636" cy="8077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803635" y="8939276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0599" y="8581643"/>
              <a:ext cx="141732" cy="33223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803635" y="8028444"/>
              <a:ext cx="135890" cy="527685"/>
            </a:xfrm>
            <a:custGeom>
              <a:avLst/>
              <a:gdLst/>
              <a:ahLst/>
              <a:cxnLst/>
              <a:rect l="l" t="t" r="r" b="b"/>
              <a:pathLst>
                <a:path w="135889" h="527684">
                  <a:moveTo>
                    <a:pt x="135636" y="437375"/>
                  </a:moveTo>
                  <a:lnTo>
                    <a:pt x="74676" y="470903"/>
                  </a:lnTo>
                  <a:lnTo>
                    <a:pt x="71628" y="461759"/>
                  </a:lnTo>
                  <a:lnTo>
                    <a:pt x="67056" y="455663"/>
                  </a:lnTo>
                  <a:lnTo>
                    <a:pt x="62484" y="451091"/>
                  </a:lnTo>
                  <a:lnTo>
                    <a:pt x="56388" y="446519"/>
                  </a:lnTo>
                  <a:lnTo>
                    <a:pt x="53340" y="445909"/>
                  </a:lnTo>
                  <a:lnTo>
                    <a:pt x="53340" y="484619"/>
                  </a:lnTo>
                  <a:lnTo>
                    <a:pt x="53340" y="501383"/>
                  </a:lnTo>
                  <a:lnTo>
                    <a:pt x="24384" y="501383"/>
                  </a:lnTo>
                  <a:lnTo>
                    <a:pt x="24384" y="486143"/>
                  </a:lnTo>
                  <a:lnTo>
                    <a:pt x="25908" y="481571"/>
                  </a:lnTo>
                  <a:lnTo>
                    <a:pt x="25908" y="478523"/>
                  </a:lnTo>
                  <a:lnTo>
                    <a:pt x="27432" y="476999"/>
                  </a:lnTo>
                  <a:lnTo>
                    <a:pt x="28956" y="473951"/>
                  </a:lnTo>
                  <a:lnTo>
                    <a:pt x="30480" y="472427"/>
                  </a:lnTo>
                  <a:lnTo>
                    <a:pt x="33528" y="470903"/>
                  </a:lnTo>
                  <a:lnTo>
                    <a:pt x="44196" y="470903"/>
                  </a:lnTo>
                  <a:lnTo>
                    <a:pt x="48768" y="472427"/>
                  </a:lnTo>
                  <a:lnTo>
                    <a:pt x="51816" y="478523"/>
                  </a:lnTo>
                  <a:lnTo>
                    <a:pt x="53340" y="484619"/>
                  </a:lnTo>
                  <a:lnTo>
                    <a:pt x="53340" y="445909"/>
                  </a:lnTo>
                  <a:lnTo>
                    <a:pt x="48768" y="444995"/>
                  </a:lnTo>
                  <a:lnTo>
                    <a:pt x="30480" y="444995"/>
                  </a:lnTo>
                  <a:lnTo>
                    <a:pt x="24384" y="446519"/>
                  </a:lnTo>
                  <a:lnTo>
                    <a:pt x="18288" y="451091"/>
                  </a:lnTo>
                  <a:lnTo>
                    <a:pt x="10668" y="454139"/>
                  </a:lnTo>
                  <a:lnTo>
                    <a:pt x="0" y="498335"/>
                  </a:lnTo>
                  <a:lnTo>
                    <a:pt x="0" y="527291"/>
                  </a:lnTo>
                  <a:lnTo>
                    <a:pt x="135636" y="527291"/>
                  </a:lnTo>
                  <a:lnTo>
                    <a:pt x="135636" y="501383"/>
                  </a:lnTo>
                  <a:lnTo>
                    <a:pt x="77724" y="501383"/>
                  </a:lnTo>
                  <a:lnTo>
                    <a:pt x="77724" y="498335"/>
                  </a:lnTo>
                  <a:lnTo>
                    <a:pt x="135636" y="466331"/>
                  </a:lnTo>
                  <a:lnTo>
                    <a:pt x="135636" y="437375"/>
                  </a:lnTo>
                  <a:close/>
                </a:path>
                <a:path w="135889" h="527684">
                  <a:moveTo>
                    <a:pt x="135636" y="272783"/>
                  </a:moveTo>
                  <a:lnTo>
                    <a:pt x="0" y="292595"/>
                  </a:lnTo>
                  <a:lnTo>
                    <a:pt x="0" y="320027"/>
                  </a:lnTo>
                  <a:lnTo>
                    <a:pt x="94488" y="350507"/>
                  </a:lnTo>
                  <a:lnTo>
                    <a:pt x="0" y="380987"/>
                  </a:lnTo>
                  <a:lnTo>
                    <a:pt x="0" y="409943"/>
                  </a:lnTo>
                  <a:lnTo>
                    <a:pt x="135636" y="429755"/>
                  </a:lnTo>
                  <a:lnTo>
                    <a:pt x="135636" y="403847"/>
                  </a:lnTo>
                  <a:lnTo>
                    <a:pt x="50292" y="390131"/>
                  </a:lnTo>
                  <a:lnTo>
                    <a:pt x="135636" y="362699"/>
                  </a:lnTo>
                  <a:lnTo>
                    <a:pt x="135636" y="339839"/>
                  </a:lnTo>
                  <a:lnTo>
                    <a:pt x="50292" y="310883"/>
                  </a:lnTo>
                  <a:lnTo>
                    <a:pt x="135636" y="298691"/>
                  </a:lnTo>
                  <a:lnTo>
                    <a:pt x="135636" y="272783"/>
                  </a:lnTo>
                  <a:close/>
                </a:path>
                <a:path w="135889" h="527684">
                  <a:moveTo>
                    <a:pt x="135636" y="128016"/>
                  </a:moveTo>
                  <a:lnTo>
                    <a:pt x="82296" y="148399"/>
                  </a:lnTo>
                  <a:lnTo>
                    <a:pt x="82296" y="176784"/>
                  </a:lnTo>
                  <a:lnTo>
                    <a:pt x="82296" y="211836"/>
                  </a:lnTo>
                  <a:lnTo>
                    <a:pt x="36576" y="193548"/>
                  </a:lnTo>
                  <a:lnTo>
                    <a:pt x="82296" y="176784"/>
                  </a:lnTo>
                  <a:lnTo>
                    <a:pt x="82296" y="148399"/>
                  </a:lnTo>
                  <a:lnTo>
                    <a:pt x="0" y="179832"/>
                  </a:lnTo>
                  <a:lnTo>
                    <a:pt x="0" y="207264"/>
                  </a:lnTo>
                  <a:lnTo>
                    <a:pt x="135636" y="259080"/>
                  </a:lnTo>
                  <a:lnTo>
                    <a:pt x="135636" y="231648"/>
                  </a:lnTo>
                  <a:lnTo>
                    <a:pt x="106680" y="220980"/>
                  </a:lnTo>
                  <a:lnTo>
                    <a:pt x="106680" y="211836"/>
                  </a:lnTo>
                  <a:lnTo>
                    <a:pt x="106680" y="176784"/>
                  </a:lnTo>
                  <a:lnTo>
                    <a:pt x="106680" y="166116"/>
                  </a:lnTo>
                  <a:lnTo>
                    <a:pt x="135636" y="155448"/>
                  </a:lnTo>
                  <a:lnTo>
                    <a:pt x="135636" y="128016"/>
                  </a:lnTo>
                  <a:close/>
                </a:path>
                <a:path w="135889" h="527684">
                  <a:moveTo>
                    <a:pt x="13563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9916" y="25908"/>
                  </a:lnTo>
                  <a:lnTo>
                    <a:pt x="0" y="83820"/>
                  </a:lnTo>
                  <a:lnTo>
                    <a:pt x="0" y="109728"/>
                  </a:lnTo>
                  <a:lnTo>
                    <a:pt x="135636" y="109728"/>
                  </a:lnTo>
                  <a:lnTo>
                    <a:pt x="135636" y="83820"/>
                  </a:lnTo>
                  <a:lnTo>
                    <a:pt x="47244" y="83820"/>
                  </a:lnTo>
                  <a:lnTo>
                    <a:pt x="135636" y="259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00599" y="7874507"/>
              <a:ext cx="141732" cy="12953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803635" y="777800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052047" y="7490459"/>
              <a:ext cx="1667510" cy="2298700"/>
            </a:xfrm>
            <a:custGeom>
              <a:avLst/>
              <a:gdLst/>
              <a:ahLst/>
              <a:cxnLst/>
              <a:rect l="l" t="t" r="r" b="b"/>
              <a:pathLst>
                <a:path w="1667509" h="2298700">
                  <a:moveTo>
                    <a:pt x="1667256" y="0"/>
                  </a:moveTo>
                  <a:lnTo>
                    <a:pt x="1656588" y="0"/>
                  </a:lnTo>
                  <a:lnTo>
                    <a:pt x="1656588" y="889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1656588" y="889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1661160" y="2298700"/>
                  </a:lnTo>
                  <a:lnTo>
                    <a:pt x="1661160" y="2298192"/>
                  </a:lnTo>
                  <a:lnTo>
                    <a:pt x="1667256" y="2298192"/>
                  </a:lnTo>
                  <a:lnTo>
                    <a:pt x="1667256" y="2289048"/>
                  </a:lnTo>
                  <a:lnTo>
                    <a:pt x="1661160" y="2289048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889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391912" y="7618488"/>
              <a:ext cx="332740" cy="2085339"/>
            </a:xfrm>
            <a:custGeom>
              <a:avLst/>
              <a:gdLst/>
              <a:ahLst/>
              <a:cxnLst/>
              <a:rect l="l" t="t" r="r" b="b"/>
              <a:pathLst>
                <a:path w="332739" h="2085340">
                  <a:moveTo>
                    <a:pt x="28956" y="2066531"/>
                  </a:moveTo>
                  <a:lnTo>
                    <a:pt x="27432" y="2061959"/>
                  </a:lnTo>
                  <a:lnTo>
                    <a:pt x="24384" y="2058911"/>
                  </a:lnTo>
                  <a:lnTo>
                    <a:pt x="18288" y="2055863"/>
                  </a:lnTo>
                  <a:lnTo>
                    <a:pt x="10668" y="2055863"/>
                  </a:lnTo>
                  <a:lnTo>
                    <a:pt x="6096" y="2057387"/>
                  </a:lnTo>
                  <a:lnTo>
                    <a:pt x="1524" y="2061959"/>
                  </a:lnTo>
                  <a:lnTo>
                    <a:pt x="0" y="2066531"/>
                  </a:lnTo>
                  <a:lnTo>
                    <a:pt x="0" y="2074151"/>
                  </a:lnTo>
                  <a:lnTo>
                    <a:pt x="1524" y="2077199"/>
                  </a:lnTo>
                  <a:lnTo>
                    <a:pt x="4572" y="2080247"/>
                  </a:lnTo>
                  <a:lnTo>
                    <a:pt x="6096" y="2083295"/>
                  </a:lnTo>
                  <a:lnTo>
                    <a:pt x="10668" y="2084819"/>
                  </a:lnTo>
                  <a:lnTo>
                    <a:pt x="18288" y="2084819"/>
                  </a:lnTo>
                  <a:lnTo>
                    <a:pt x="21336" y="2083295"/>
                  </a:lnTo>
                  <a:lnTo>
                    <a:pt x="24384" y="2080247"/>
                  </a:lnTo>
                  <a:lnTo>
                    <a:pt x="27432" y="2077199"/>
                  </a:lnTo>
                  <a:lnTo>
                    <a:pt x="28956" y="2074151"/>
                  </a:lnTo>
                  <a:lnTo>
                    <a:pt x="28956" y="2066531"/>
                  </a:lnTo>
                  <a:close/>
                </a:path>
                <a:path w="332739" h="2085340">
                  <a:moveTo>
                    <a:pt x="304800" y="2066531"/>
                  </a:moveTo>
                  <a:lnTo>
                    <a:pt x="303276" y="2061959"/>
                  </a:lnTo>
                  <a:lnTo>
                    <a:pt x="301752" y="2058911"/>
                  </a:lnTo>
                  <a:lnTo>
                    <a:pt x="298704" y="2057387"/>
                  </a:lnTo>
                  <a:lnTo>
                    <a:pt x="294132" y="2055863"/>
                  </a:lnTo>
                  <a:lnTo>
                    <a:pt x="286512" y="2055863"/>
                  </a:lnTo>
                  <a:lnTo>
                    <a:pt x="280416" y="2058911"/>
                  </a:lnTo>
                  <a:lnTo>
                    <a:pt x="277368" y="2061959"/>
                  </a:lnTo>
                  <a:lnTo>
                    <a:pt x="275844" y="2066531"/>
                  </a:lnTo>
                  <a:lnTo>
                    <a:pt x="275844" y="2074151"/>
                  </a:lnTo>
                  <a:lnTo>
                    <a:pt x="277368" y="2077199"/>
                  </a:lnTo>
                  <a:lnTo>
                    <a:pt x="283464" y="2083295"/>
                  </a:lnTo>
                  <a:lnTo>
                    <a:pt x="286512" y="2084819"/>
                  </a:lnTo>
                  <a:lnTo>
                    <a:pt x="294132" y="2084819"/>
                  </a:lnTo>
                  <a:lnTo>
                    <a:pt x="298704" y="2083295"/>
                  </a:lnTo>
                  <a:lnTo>
                    <a:pt x="301752" y="2080247"/>
                  </a:lnTo>
                  <a:lnTo>
                    <a:pt x="304800" y="2074151"/>
                  </a:lnTo>
                  <a:lnTo>
                    <a:pt x="304800" y="2066531"/>
                  </a:lnTo>
                  <a:close/>
                </a:path>
                <a:path w="332739" h="2085340">
                  <a:moveTo>
                    <a:pt x="332232" y="0"/>
                  </a:moveTo>
                  <a:lnTo>
                    <a:pt x="245364" y="0"/>
                  </a:lnTo>
                  <a:lnTo>
                    <a:pt x="245364" y="9131"/>
                  </a:lnTo>
                  <a:lnTo>
                    <a:pt x="332232" y="9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59907" y="7642860"/>
              <a:ext cx="1077468" cy="191871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083808" y="9674352"/>
              <a:ext cx="166370" cy="29209"/>
            </a:xfrm>
            <a:custGeom>
              <a:avLst/>
              <a:gdLst/>
              <a:ahLst/>
              <a:cxnLst/>
              <a:rect l="l" t="t" r="r" b="b"/>
              <a:pathLst>
                <a:path w="166370" h="29209">
                  <a:moveTo>
                    <a:pt x="28956" y="10668"/>
                  </a:moveTo>
                  <a:lnTo>
                    <a:pt x="27432" y="6096"/>
                  </a:lnTo>
                  <a:lnTo>
                    <a:pt x="24384" y="3048"/>
                  </a:lnTo>
                  <a:lnTo>
                    <a:pt x="18288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3048" y="24384"/>
                  </a:lnTo>
                  <a:lnTo>
                    <a:pt x="6096" y="27432"/>
                  </a:lnTo>
                  <a:lnTo>
                    <a:pt x="9144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4384" y="24384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  <a:path w="166370" h="29209">
                  <a:moveTo>
                    <a:pt x="166116" y="6096"/>
                  </a:moveTo>
                  <a:lnTo>
                    <a:pt x="163068" y="3048"/>
                  </a:lnTo>
                  <a:lnTo>
                    <a:pt x="156972" y="0"/>
                  </a:lnTo>
                  <a:lnTo>
                    <a:pt x="147828" y="0"/>
                  </a:lnTo>
                  <a:lnTo>
                    <a:pt x="141732" y="3048"/>
                  </a:lnTo>
                  <a:lnTo>
                    <a:pt x="138684" y="6096"/>
                  </a:lnTo>
                  <a:lnTo>
                    <a:pt x="137160" y="10668"/>
                  </a:lnTo>
                  <a:lnTo>
                    <a:pt x="137160" y="18288"/>
                  </a:lnTo>
                  <a:lnTo>
                    <a:pt x="138684" y="21336"/>
                  </a:lnTo>
                  <a:lnTo>
                    <a:pt x="144780" y="27432"/>
                  </a:lnTo>
                  <a:lnTo>
                    <a:pt x="147828" y="28956"/>
                  </a:lnTo>
                  <a:lnTo>
                    <a:pt x="156972" y="28956"/>
                  </a:lnTo>
                  <a:lnTo>
                    <a:pt x="160020" y="27432"/>
                  </a:lnTo>
                  <a:lnTo>
                    <a:pt x="163068" y="24384"/>
                  </a:lnTo>
                  <a:lnTo>
                    <a:pt x="166116" y="21336"/>
                  </a:lnTo>
                  <a:lnTo>
                    <a:pt x="166116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012691" y="1389887"/>
              <a:ext cx="437515" cy="8394700"/>
            </a:xfrm>
            <a:custGeom>
              <a:avLst/>
              <a:gdLst/>
              <a:ahLst/>
              <a:cxnLst/>
              <a:rect l="l" t="t" r="r" b="b"/>
              <a:pathLst>
                <a:path w="437514" h="8394700">
                  <a:moveTo>
                    <a:pt x="365759" y="8394192"/>
                  </a:moveTo>
                  <a:lnTo>
                    <a:pt x="73151" y="8394192"/>
                  </a:lnTo>
                  <a:lnTo>
                    <a:pt x="45005" y="8388548"/>
                  </a:lnTo>
                  <a:lnTo>
                    <a:pt x="21716" y="8373046"/>
                  </a:lnTo>
                  <a:lnTo>
                    <a:pt x="5857" y="8349829"/>
                  </a:lnTo>
                  <a:lnTo>
                    <a:pt x="0" y="8321040"/>
                  </a:lnTo>
                  <a:lnTo>
                    <a:pt x="0" y="71628"/>
                  </a:lnTo>
                  <a:lnTo>
                    <a:pt x="5857" y="43720"/>
                  </a:lnTo>
                  <a:lnTo>
                    <a:pt x="21716" y="20955"/>
                  </a:lnTo>
                  <a:lnTo>
                    <a:pt x="45005" y="5619"/>
                  </a:lnTo>
                  <a:lnTo>
                    <a:pt x="73151" y="0"/>
                  </a:lnTo>
                  <a:lnTo>
                    <a:pt x="365759" y="0"/>
                  </a:lnTo>
                  <a:lnTo>
                    <a:pt x="393668" y="5619"/>
                  </a:lnTo>
                  <a:lnTo>
                    <a:pt x="416433" y="20955"/>
                  </a:lnTo>
                  <a:lnTo>
                    <a:pt x="431768" y="43720"/>
                  </a:lnTo>
                  <a:lnTo>
                    <a:pt x="437388" y="71628"/>
                  </a:lnTo>
                  <a:lnTo>
                    <a:pt x="437388" y="8321040"/>
                  </a:lnTo>
                  <a:lnTo>
                    <a:pt x="431768" y="8349829"/>
                  </a:lnTo>
                  <a:lnTo>
                    <a:pt x="416433" y="8373046"/>
                  </a:lnTo>
                  <a:lnTo>
                    <a:pt x="393668" y="8388548"/>
                  </a:lnTo>
                  <a:lnTo>
                    <a:pt x="365759" y="839419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34612" y="6385305"/>
              <a:ext cx="210820" cy="151130"/>
            </a:xfrm>
            <a:custGeom>
              <a:avLst/>
              <a:gdLst/>
              <a:ahLst/>
              <a:cxnLst/>
              <a:rect l="l" t="t" r="r" b="b"/>
              <a:pathLst>
                <a:path w="210820" h="151129">
                  <a:moveTo>
                    <a:pt x="210312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79248" y="39370"/>
                  </a:lnTo>
                  <a:lnTo>
                    <a:pt x="79248" y="111760"/>
                  </a:lnTo>
                  <a:lnTo>
                    <a:pt x="0" y="111760"/>
                  </a:lnTo>
                  <a:lnTo>
                    <a:pt x="0" y="151130"/>
                  </a:lnTo>
                  <a:lnTo>
                    <a:pt x="210312" y="151130"/>
                  </a:lnTo>
                  <a:lnTo>
                    <a:pt x="210312" y="111760"/>
                  </a:lnTo>
                  <a:lnTo>
                    <a:pt x="117348" y="111760"/>
                  </a:lnTo>
                  <a:lnTo>
                    <a:pt x="117348" y="39370"/>
                  </a:lnTo>
                  <a:lnTo>
                    <a:pt x="210312" y="3937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86428" y="6188963"/>
              <a:ext cx="161544" cy="1615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189475" y="6013703"/>
              <a:ext cx="158496" cy="13563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128515" y="5937503"/>
              <a:ext cx="216535" cy="41275"/>
            </a:xfrm>
            <a:custGeom>
              <a:avLst/>
              <a:gdLst/>
              <a:ahLst/>
              <a:cxnLst/>
              <a:rect l="l" t="t" r="r" b="b"/>
              <a:pathLst>
                <a:path w="216535" h="41275">
                  <a:moveTo>
                    <a:pt x="216408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216408" y="0"/>
                  </a:lnTo>
                  <a:lnTo>
                    <a:pt x="216408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86460" y="5748527"/>
              <a:ext cx="161511" cy="1615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86440" y="5554979"/>
              <a:ext cx="217881" cy="16154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86428" y="5359907"/>
              <a:ext cx="161544" cy="16306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34611" y="5157215"/>
              <a:ext cx="210312" cy="8381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30039" y="4785359"/>
              <a:ext cx="219456" cy="29718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0040" y="4619244"/>
              <a:ext cx="219456" cy="146304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1560578" y="9281162"/>
            <a:ext cx="664845" cy="664845"/>
            <a:chOff x="1560575" y="9281159"/>
            <a:chExt cx="664845" cy="664845"/>
          </a:xfrm>
        </p:grpSpPr>
        <p:pic>
          <p:nvPicPr>
            <p:cNvPr id="134" name="object 13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60575" y="9281159"/>
              <a:ext cx="664464" cy="664464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620012" y="933602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4319" y="550163"/>
                  </a:moveTo>
                  <a:lnTo>
                    <a:pt x="224774" y="545723"/>
                  </a:lnTo>
                  <a:lnTo>
                    <a:pt x="178239" y="532929"/>
                  </a:lnTo>
                  <a:lnTo>
                    <a:pt x="135466" y="512571"/>
                  </a:lnTo>
                  <a:lnTo>
                    <a:pt x="97209" y="485441"/>
                  </a:lnTo>
                  <a:lnTo>
                    <a:pt x="64221" y="452326"/>
                  </a:lnTo>
                  <a:lnTo>
                    <a:pt x="37253" y="414019"/>
                  </a:lnTo>
                  <a:lnTo>
                    <a:pt x="17058" y="371310"/>
                  </a:lnTo>
                  <a:lnTo>
                    <a:pt x="4390" y="324988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4988"/>
                  </a:lnTo>
                  <a:lnTo>
                    <a:pt x="532912" y="371310"/>
                  </a:lnTo>
                  <a:lnTo>
                    <a:pt x="512515" y="414019"/>
                  </a:lnTo>
                  <a:lnTo>
                    <a:pt x="485307" y="452326"/>
                  </a:lnTo>
                  <a:lnTo>
                    <a:pt x="452065" y="485441"/>
                  </a:lnTo>
                  <a:lnTo>
                    <a:pt x="413568" y="512571"/>
                  </a:lnTo>
                  <a:lnTo>
                    <a:pt x="370593" y="532929"/>
                  </a:lnTo>
                  <a:lnTo>
                    <a:pt x="323917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76628" y="9349739"/>
              <a:ext cx="137159" cy="9296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02536" y="9779507"/>
              <a:ext cx="111251" cy="8686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97151" y="9349739"/>
              <a:ext cx="190500" cy="51663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33728" y="9349739"/>
              <a:ext cx="178307" cy="17526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33728" y="9698735"/>
              <a:ext cx="50291" cy="8991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20012" y="9349739"/>
              <a:ext cx="493775" cy="516635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4430268" y="4527806"/>
            <a:ext cx="668020" cy="666115"/>
            <a:chOff x="4430267" y="4527803"/>
            <a:chExt cx="668020" cy="666115"/>
          </a:xfrm>
        </p:grpSpPr>
        <p:pic>
          <p:nvPicPr>
            <p:cNvPr id="143" name="object 14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50080" y="4529327"/>
              <a:ext cx="647700" cy="66446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01896" y="4942332"/>
              <a:ext cx="105155" cy="14173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92751" y="4527803"/>
              <a:ext cx="605028" cy="56692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492751" y="4898135"/>
              <a:ext cx="129540" cy="19659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430267" y="4527803"/>
              <a:ext cx="22859" cy="66598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489704" y="4584192"/>
              <a:ext cx="550545" cy="548640"/>
            </a:xfrm>
            <a:custGeom>
              <a:avLst/>
              <a:gdLst/>
              <a:ahLst/>
              <a:cxnLst/>
              <a:rect l="l" t="t" r="r" b="b"/>
              <a:pathLst>
                <a:path w="550545" h="548639">
                  <a:moveTo>
                    <a:pt x="275843" y="548639"/>
                  </a:moveTo>
                  <a:lnTo>
                    <a:pt x="226246" y="544249"/>
                  </a:lnTo>
                  <a:lnTo>
                    <a:pt x="179570" y="531581"/>
                  </a:lnTo>
                  <a:lnTo>
                    <a:pt x="136595" y="511386"/>
                  </a:lnTo>
                  <a:lnTo>
                    <a:pt x="98098" y="484418"/>
                  </a:lnTo>
                  <a:lnTo>
                    <a:pt x="64856" y="451430"/>
                  </a:lnTo>
                  <a:lnTo>
                    <a:pt x="37648" y="413173"/>
                  </a:lnTo>
                  <a:lnTo>
                    <a:pt x="17251" y="370400"/>
                  </a:lnTo>
                  <a:lnTo>
                    <a:pt x="4442" y="323865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4988" y="4440"/>
                  </a:lnTo>
                  <a:lnTo>
                    <a:pt x="371310" y="17234"/>
                  </a:lnTo>
                  <a:lnTo>
                    <a:pt x="414019" y="37591"/>
                  </a:lnTo>
                  <a:lnTo>
                    <a:pt x="452326" y="64722"/>
                  </a:lnTo>
                  <a:lnTo>
                    <a:pt x="485441" y="97837"/>
                  </a:lnTo>
                  <a:lnTo>
                    <a:pt x="512571" y="136143"/>
                  </a:lnTo>
                  <a:lnTo>
                    <a:pt x="532929" y="178853"/>
                  </a:lnTo>
                  <a:lnTo>
                    <a:pt x="545723" y="225175"/>
                  </a:lnTo>
                  <a:lnTo>
                    <a:pt x="550163" y="274319"/>
                  </a:lnTo>
                  <a:lnTo>
                    <a:pt x="545723" y="323865"/>
                  </a:lnTo>
                  <a:lnTo>
                    <a:pt x="532929" y="370400"/>
                  </a:lnTo>
                  <a:lnTo>
                    <a:pt x="512571" y="413173"/>
                  </a:lnTo>
                  <a:lnTo>
                    <a:pt x="485441" y="451430"/>
                  </a:lnTo>
                  <a:lnTo>
                    <a:pt x="452326" y="484418"/>
                  </a:lnTo>
                  <a:lnTo>
                    <a:pt x="414019" y="511386"/>
                  </a:lnTo>
                  <a:lnTo>
                    <a:pt x="371310" y="531581"/>
                  </a:lnTo>
                  <a:lnTo>
                    <a:pt x="324988" y="544249"/>
                  </a:lnTo>
                  <a:lnTo>
                    <a:pt x="275843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59808" y="4669535"/>
              <a:ext cx="6095" cy="609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59808" y="5044439"/>
              <a:ext cx="16764" cy="1676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559808" y="4669535"/>
              <a:ext cx="390143" cy="391667"/>
            </a:xfrm>
            <a:prstGeom prst="rect">
              <a:avLst/>
            </a:prstGeom>
          </p:spPr>
        </p:pic>
      </p:grpSp>
      <p:pic>
        <p:nvPicPr>
          <p:cNvPr id="152" name="object 15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577344" y="2202183"/>
            <a:ext cx="225550" cy="678178"/>
          </a:xfrm>
          <a:prstGeom prst="rect">
            <a:avLst/>
          </a:prstGeom>
        </p:spPr>
      </p:pic>
      <p:grpSp>
        <p:nvGrpSpPr>
          <p:cNvPr id="153" name="object 153"/>
          <p:cNvGrpSpPr/>
          <p:nvPr/>
        </p:nvGrpSpPr>
        <p:grpSpPr>
          <a:xfrm>
            <a:off x="1633727" y="2202179"/>
            <a:ext cx="638810" cy="678180"/>
            <a:chOff x="1633727" y="2202179"/>
            <a:chExt cx="638810" cy="678180"/>
          </a:xfrm>
        </p:grpSpPr>
        <p:pic>
          <p:nvPicPr>
            <p:cNvPr id="154" name="object 15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49779" y="2747772"/>
              <a:ext cx="219456" cy="13258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42871" y="2805683"/>
              <a:ext cx="502920" cy="7467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33727" y="2795015"/>
              <a:ext cx="192023" cy="8534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26919" y="2795015"/>
              <a:ext cx="129539" cy="8534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33727" y="2202179"/>
              <a:ext cx="542543" cy="54559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76271" y="2202179"/>
              <a:ext cx="92964" cy="545592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2267711" y="2633472"/>
              <a:ext cx="0" cy="27940"/>
            </a:xfrm>
            <a:custGeom>
              <a:avLst/>
              <a:gdLst/>
              <a:ahLst/>
              <a:cxnLst/>
              <a:rect l="l" t="t" r="r" b="b"/>
              <a:pathLst>
                <a:path h="27939">
                  <a:moveTo>
                    <a:pt x="0" y="27431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264663" y="2636519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89">
                  <a:moveTo>
                    <a:pt x="7620" y="0"/>
                  </a:moveTo>
                  <a:lnTo>
                    <a:pt x="4572" y="0"/>
                  </a:lnTo>
                  <a:lnTo>
                    <a:pt x="3048" y="3048"/>
                  </a:lnTo>
                  <a:lnTo>
                    <a:pt x="1524" y="4572"/>
                  </a:lnTo>
                  <a:lnTo>
                    <a:pt x="0" y="10668"/>
                  </a:lnTo>
                  <a:lnTo>
                    <a:pt x="1524" y="12191"/>
                  </a:lnTo>
                  <a:lnTo>
                    <a:pt x="1524" y="16764"/>
                  </a:lnTo>
                  <a:lnTo>
                    <a:pt x="3048" y="16764"/>
                  </a:lnTo>
                  <a:lnTo>
                    <a:pt x="7620" y="21336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38299" y="225856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10">
                  <a:moveTo>
                    <a:pt x="286512" y="562356"/>
                  </a:moveTo>
                  <a:lnTo>
                    <a:pt x="239975" y="558701"/>
                  </a:lnTo>
                  <a:lnTo>
                    <a:pt x="195852" y="548115"/>
                  </a:lnTo>
                  <a:lnTo>
                    <a:pt x="154728" y="531165"/>
                  </a:lnTo>
                  <a:lnTo>
                    <a:pt x="117189" y="508418"/>
                  </a:lnTo>
                  <a:lnTo>
                    <a:pt x="83820" y="480441"/>
                  </a:lnTo>
                  <a:lnTo>
                    <a:pt x="55205" y="447799"/>
                  </a:lnTo>
                  <a:lnTo>
                    <a:pt x="31930" y="411062"/>
                  </a:lnTo>
                  <a:lnTo>
                    <a:pt x="14581" y="370795"/>
                  </a:lnTo>
                  <a:lnTo>
                    <a:pt x="3742" y="327565"/>
                  </a:lnTo>
                  <a:lnTo>
                    <a:pt x="0" y="281940"/>
                  </a:lnTo>
                  <a:lnTo>
                    <a:pt x="3742" y="235901"/>
                  </a:lnTo>
                  <a:lnTo>
                    <a:pt x="14581" y="192341"/>
                  </a:lnTo>
                  <a:lnTo>
                    <a:pt x="31930" y="151816"/>
                  </a:lnTo>
                  <a:lnTo>
                    <a:pt x="55205" y="114885"/>
                  </a:lnTo>
                  <a:lnTo>
                    <a:pt x="83820" y="82105"/>
                  </a:lnTo>
                  <a:lnTo>
                    <a:pt x="117189" y="54034"/>
                  </a:lnTo>
                  <a:lnTo>
                    <a:pt x="154728" y="31231"/>
                  </a:lnTo>
                  <a:lnTo>
                    <a:pt x="195852" y="14252"/>
                  </a:lnTo>
                  <a:lnTo>
                    <a:pt x="239975" y="3656"/>
                  </a:lnTo>
                  <a:lnTo>
                    <a:pt x="286512" y="0"/>
                  </a:lnTo>
                  <a:lnTo>
                    <a:pt x="333091" y="3656"/>
                  </a:lnTo>
                  <a:lnTo>
                    <a:pt x="377330" y="14252"/>
                  </a:lnTo>
                  <a:lnTo>
                    <a:pt x="418624" y="31231"/>
                  </a:lnTo>
                  <a:lnTo>
                    <a:pt x="456370" y="54034"/>
                  </a:lnTo>
                  <a:lnTo>
                    <a:pt x="489965" y="82105"/>
                  </a:lnTo>
                  <a:lnTo>
                    <a:pt x="518806" y="114885"/>
                  </a:lnTo>
                  <a:lnTo>
                    <a:pt x="542287" y="151816"/>
                  </a:lnTo>
                  <a:lnTo>
                    <a:pt x="559807" y="192341"/>
                  </a:lnTo>
                  <a:lnTo>
                    <a:pt x="570762" y="235901"/>
                  </a:lnTo>
                  <a:lnTo>
                    <a:pt x="574548" y="281940"/>
                  </a:lnTo>
                  <a:lnTo>
                    <a:pt x="570762" y="327565"/>
                  </a:lnTo>
                  <a:lnTo>
                    <a:pt x="559807" y="370795"/>
                  </a:lnTo>
                  <a:lnTo>
                    <a:pt x="542287" y="411062"/>
                  </a:lnTo>
                  <a:lnTo>
                    <a:pt x="518806" y="447799"/>
                  </a:lnTo>
                  <a:lnTo>
                    <a:pt x="489965" y="480441"/>
                  </a:lnTo>
                  <a:lnTo>
                    <a:pt x="456370" y="508418"/>
                  </a:lnTo>
                  <a:lnTo>
                    <a:pt x="418624" y="531165"/>
                  </a:lnTo>
                  <a:lnTo>
                    <a:pt x="377330" y="548115"/>
                  </a:lnTo>
                  <a:lnTo>
                    <a:pt x="333091" y="558701"/>
                  </a:lnTo>
                  <a:lnTo>
                    <a:pt x="286512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67255" y="2202179"/>
              <a:ext cx="605028" cy="32156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156459" y="2243327"/>
              <a:ext cx="19812" cy="15697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84831" y="2627375"/>
              <a:ext cx="115823" cy="149351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67255" y="2663951"/>
              <a:ext cx="100584" cy="1127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67255" y="2260091"/>
              <a:ext cx="533400" cy="516635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1565149" y="4503423"/>
            <a:ext cx="693421" cy="680085"/>
            <a:chOff x="1565148" y="4503420"/>
            <a:chExt cx="693420" cy="680085"/>
          </a:xfrm>
        </p:grpSpPr>
        <p:pic>
          <p:nvPicPr>
            <p:cNvPr id="169" name="object 16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65148" y="4503420"/>
              <a:ext cx="693419" cy="67970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633728" y="4503420"/>
              <a:ext cx="522731" cy="27279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642871" y="4939284"/>
              <a:ext cx="7620" cy="14478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33728" y="4907280"/>
              <a:ext cx="152400" cy="18745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039112" y="5093207"/>
              <a:ext cx="117347" cy="152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626108" y="4558284"/>
              <a:ext cx="574675" cy="563880"/>
            </a:xfrm>
            <a:custGeom>
              <a:avLst/>
              <a:gdLst/>
              <a:ahLst/>
              <a:cxnLst/>
              <a:rect l="l" t="t" r="r" b="b"/>
              <a:pathLst>
                <a:path w="574675" h="563879">
                  <a:moveTo>
                    <a:pt x="286512" y="563880"/>
                  </a:moveTo>
                  <a:lnTo>
                    <a:pt x="239975" y="560182"/>
                  </a:lnTo>
                  <a:lnTo>
                    <a:pt x="195852" y="549481"/>
                  </a:lnTo>
                  <a:lnTo>
                    <a:pt x="154728" y="532360"/>
                  </a:lnTo>
                  <a:lnTo>
                    <a:pt x="117189" y="509406"/>
                  </a:lnTo>
                  <a:lnTo>
                    <a:pt x="83820" y="481203"/>
                  </a:lnTo>
                  <a:lnTo>
                    <a:pt x="55205" y="448336"/>
                  </a:lnTo>
                  <a:lnTo>
                    <a:pt x="31930" y="411391"/>
                  </a:lnTo>
                  <a:lnTo>
                    <a:pt x="14581" y="370953"/>
                  </a:lnTo>
                  <a:lnTo>
                    <a:pt x="3742" y="327608"/>
                  </a:lnTo>
                  <a:lnTo>
                    <a:pt x="0" y="281940"/>
                  </a:lnTo>
                  <a:lnTo>
                    <a:pt x="3742" y="236271"/>
                  </a:lnTo>
                  <a:lnTo>
                    <a:pt x="14581" y="192926"/>
                  </a:lnTo>
                  <a:lnTo>
                    <a:pt x="31930" y="152488"/>
                  </a:lnTo>
                  <a:lnTo>
                    <a:pt x="55205" y="115543"/>
                  </a:lnTo>
                  <a:lnTo>
                    <a:pt x="83820" y="82677"/>
                  </a:lnTo>
                  <a:lnTo>
                    <a:pt x="117189" y="54473"/>
                  </a:lnTo>
                  <a:lnTo>
                    <a:pt x="154728" y="31519"/>
                  </a:lnTo>
                  <a:lnTo>
                    <a:pt x="195852" y="14398"/>
                  </a:lnTo>
                  <a:lnTo>
                    <a:pt x="239975" y="3697"/>
                  </a:lnTo>
                  <a:lnTo>
                    <a:pt x="286512" y="0"/>
                  </a:lnTo>
                  <a:lnTo>
                    <a:pt x="333091" y="3697"/>
                  </a:lnTo>
                  <a:lnTo>
                    <a:pt x="377330" y="14398"/>
                  </a:lnTo>
                  <a:lnTo>
                    <a:pt x="418624" y="31519"/>
                  </a:lnTo>
                  <a:lnTo>
                    <a:pt x="456370" y="54473"/>
                  </a:lnTo>
                  <a:lnTo>
                    <a:pt x="489965" y="82677"/>
                  </a:lnTo>
                  <a:lnTo>
                    <a:pt x="518806" y="115543"/>
                  </a:lnTo>
                  <a:lnTo>
                    <a:pt x="542287" y="152488"/>
                  </a:lnTo>
                  <a:lnTo>
                    <a:pt x="559807" y="192926"/>
                  </a:lnTo>
                  <a:lnTo>
                    <a:pt x="570762" y="236271"/>
                  </a:lnTo>
                  <a:lnTo>
                    <a:pt x="574548" y="281940"/>
                  </a:lnTo>
                  <a:lnTo>
                    <a:pt x="570762" y="327608"/>
                  </a:lnTo>
                  <a:lnTo>
                    <a:pt x="559807" y="370953"/>
                  </a:lnTo>
                  <a:lnTo>
                    <a:pt x="542287" y="411391"/>
                  </a:lnTo>
                  <a:lnTo>
                    <a:pt x="518806" y="448336"/>
                  </a:lnTo>
                  <a:lnTo>
                    <a:pt x="489965" y="481203"/>
                  </a:lnTo>
                  <a:lnTo>
                    <a:pt x="456370" y="509406"/>
                  </a:lnTo>
                  <a:lnTo>
                    <a:pt x="418624" y="532360"/>
                  </a:lnTo>
                  <a:lnTo>
                    <a:pt x="377330" y="549481"/>
                  </a:lnTo>
                  <a:lnTo>
                    <a:pt x="333091" y="560182"/>
                  </a:lnTo>
                  <a:lnTo>
                    <a:pt x="286512" y="56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156459" y="4584192"/>
              <a:ext cx="44195" cy="23012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156459" y="4867656"/>
              <a:ext cx="44195" cy="2255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031491" y="4584192"/>
              <a:ext cx="124967" cy="10515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042159" y="4994148"/>
              <a:ext cx="114300" cy="9905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50491" y="4584192"/>
              <a:ext cx="143256" cy="14173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50491" y="4957572"/>
              <a:ext cx="134112" cy="13563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650491" y="4584192"/>
              <a:ext cx="550163" cy="509015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4396740" y="9265918"/>
            <a:ext cx="693421" cy="678180"/>
            <a:chOff x="4396740" y="9265919"/>
            <a:chExt cx="693420" cy="678180"/>
          </a:xfrm>
        </p:grpSpPr>
        <p:pic>
          <p:nvPicPr>
            <p:cNvPr id="183" name="object 18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96740" y="9265919"/>
              <a:ext cx="693420" cy="678180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457699" y="932230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09">
                  <a:moveTo>
                    <a:pt x="286512" y="562356"/>
                  </a:moveTo>
                  <a:lnTo>
                    <a:pt x="239975" y="558658"/>
                  </a:lnTo>
                  <a:lnTo>
                    <a:pt x="195852" y="547957"/>
                  </a:lnTo>
                  <a:lnTo>
                    <a:pt x="154728" y="530836"/>
                  </a:lnTo>
                  <a:lnTo>
                    <a:pt x="117189" y="507882"/>
                  </a:lnTo>
                  <a:lnTo>
                    <a:pt x="83820" y="479679"/>
                  </a:lnTo>
                  <a:lnTo>
                    <a:pt x="55205" y="446812"/>
                  </a:lnTo>
                  <a:lnTo>
                    <a:pt x="31930" y="409867"/>
                  </a:lnTo>
                  <a:lnTo>
                    <a:pt x="14581" y="369429"/>
                  </a:lnTo>
                  <a:lnTo>
                    <a:pt x="3742" y="326084"/>
                  </a:lnTo>
                  <a:lnTo>
                    <a:pt x="0" y="280416"/>
                  </a:lnTo>
                  <a:lnTo>
                    <a:pt x="3742" y="234790"/>
                  </a:lnTo>
                  <a:lnTo>
                    <a:pt x="14581" y="191560"/>
                  </a:lnTo>
                  <a:lnTo>
                    <a:pt x="31930" y="151293"/>
                  </a:lnTo>
                  <a:lnTo>
                    <a:pt x="55205" y="114556"/>
                  </a:lnTo>
                  <a:lnTo>
                    <a:pt x="83820" y="81915"/>
                  </a:lnTo>
                  <a:lnTo>
                    <a:pt x="117189" y="53937"/>
                  </a:lnTo>
                  <a:lnTo>
                    <a:pt x="154728" y="31190"/>
                  </a:lnTo>
                  <a:lnTo>
                    <a:pt x="195852" y="14240"/>
                  </a:lnTo>
                  <a:lnTo>
                    <a:pt x="239975" y="3654"/>
                  </a:lnTo>
                  <a:lnTo>
                    <a:pt x="286512" y="0"/>
                  </a:lnTo>
                  <a:lnTo>
                    <a:pt x="333091" y="3654"/>
                  </a:lnTo>
                  <a:lnTo>
                    <a:pt x="377330" y="14240"/>
                  </a:lnTo>
                  <a:lnTo>
                    <a:pt x="418624" y="31190"/>
                  </a:lnTo>
                  <a:lnTo>
                    <a:pt x="456370" y="53937"/>
                  </a:lnTo>
                  <a:lnTo>
                    <a:pt x="489965" y="81915"/>
                  </a:lnTo>
                  <a:lnTo>
                    <a:pt x="518806" y="114556"/>
                  </a:lnTo>
                  <a:lnTo>
                    <a:pt x="542287" y="151293"/>
                  </a:lnTo>
                  <a:lnTo>
                    <a:pt x="559807" y="191560"/>
                  </a:lnTo>
                  <a:lnTo>
                    <a:pt x="570762" y="234790"/>
                  </a:lnTo>
                  <a:lnTo>
                    <a:pt x="574548" y="280416"/>
                  </a:lnTo>
                  <a:lnTo>
                    <a:pt x="570762" y="326084"/>
                  </a:lnTo>
                  <a:lnTo>
                    <a:pt x="559807" y="369429"/>
                  </a:lnTo>
                  <a:lnTo>
                    <a:pt x="542287" y="409867"/>
                  </a:lnTo>
                  <a:lnTo>
                    <a:pt x="518806" y="446812"/>
                  </a:lnTo>
                  <a:lnTo>
                    <a:pt x="489965" y="479679"/>
                  </a:lnTo>
                  <a:lnTo>
                    <a:pt x="456370" y="507882"/>
                  </a:lnTo>
                  <a:lnTo>
                    <a:pt x="418624" y="530836"/>
                  </a:lnTo>
                  <a:lnTo>
                    <a:pt x="377330" y="547957"/>
                  </a:lnTo>
                  <a:lnTo>
                    <a:pt x="333091" y="558658"/>
                  </a:lnTo>
                  <a:lnTo>
                    <a:pt x="286512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015484" y="9322307"/>
              <a:ext cx="1523" cy="18897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71644" y="9322307"/>
              <a:ext cx="243840" cy="18440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465319" y="9674351"/>
              <a:ext cx="551687" cy="227076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465319" y="9322307"/>
              <a:ext cx="27432" cy="21183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492752" y="9322307"/>
              <a:ext cx="224028" cy="14630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465319" y="9323323"/>
              <a:ext cx="551687" cy="561340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839466" y="6662928"/>
            <a:ext cx="135636" cy="85344"/>
          </a:xfrm>
          <a:prstGeom prst="rect">
            <a:avLst/>
          </a:prstGeom>
        </p:spPr>
      </p:pic>
      <p:sp>
        <p:nvSpPr>
          <p:cNvPr id="192" name="object 192"/>
          <p:cNvSpPr/>
          <p:nvPr/>
        </p:nvSpPr>
        <p:spPr>
          <a:xfrm>
            <a:off x="1839468" y="6564896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59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839455" y="6479795"/>
            <a:ext cx="135890" cy="74929"/>
          </a:xfrm>
          <a:custGeom>
            <a:avLst/>
            <a:gdLst/>
            <a:ahLst/>
            <a:cxnLst/>
            <a:rect l="l" t="t" r="r" b="b"/>
            <a:pathLst>
              <a:path w="135889" h="74929">
                <a:moveTo>
                  <a:pt x="135636" y="24130"/>
                </a:moveTo>
                <a:lnTo>
                  <a:pt x="24384" y="24130"/>
                </a:lnTo>
                <a:lnTo>
                  <a:pt x="24384" y="0"/>
                </a:lnTo>
                <a:lnTo>
                  <a:pt x="0" y="0"/>
                </a:lnTo>
                <a:lnTo>
                  <a:pt x="0" y="24130"/>
                </a:lnTo>
                <a:lnTo>
                  <a:pt x="0" y="50800"/>
                </a:lnTo>
                <a:lnTo>
                  <a:pt x="0" y="74930"/>
                </a:lnTo>
                <a:lnTo>
                  <a:pt x="24384" y="74930"/>
                </a:lnTo>
                <a:lnTo>
                  <a:pt x="24384" y="50800"/>
                </a:lnTo>
                <a:lnTo>
                  <a:pt x="135636" y="50800"/>
                </a:lnTo>
                <a:lnTo>
                  <a:pt x="135636" y="24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4" name="object 194"/>
          <p:cNvGrpSpPr/>
          <p:nvPr/>
        </p:nvGrpSpPr>
        <p:grpSpPr>
          <a:xfrm>
            <a:off x="1839468" y="6193535"/>
            <a:ext cx="135890" cy="281940"/>
            <a:chOff x="1839467" y="6193535"/>
            <a:chExt cx="135890" cy="281940"/>
          </a:xfrm>
        </p:grpSpPr>
        <p:sp>
          <p:nvSpPr>
            <p:cNvPr id="195" name="object 195"/>
            <p:cNvSpPr/>
            <p:nvPr/>
          </p:nvSpPr>
          <p:spPr>
            <a:xfrm>
              <a:off x="1839455" y="6308864"/>
              <a:ext cx="135890" cy="167005"/>
            </a:xfrm>
            <a:custGeom>
              <a:avLst/>
              <a:gdLst/>
              <a:ahLst/>
              <a:cxnLst/>
              <a:rect l="l" t="t" r="r" b="b"/>
              <a:pathLst>
                <a:path w="135889" h="167004">
                  <a:moveTo>
                    <a:pt x="135636" y="115824"/>
                  </a:moveTo>
                  <a:lnTo>
                    <a:pt x="24384" y="115824"/>
                  </a:lnTo>
                  <a:lnTo>
                    <a:pt x="24384" y="91694"/>
                  </a:lnTo>
                  <a:lnTo>
                    <a:pt x="0" y="91694"/>
                  </a:lnTo>
                  <a:lnTo>
                    <a:pt x="0" y="115824"/>
                  </a:lnTo>
                  <a:lnTo>
                    <a:pt x="0" y="142494"/>
                  </a:lnTo>
                  <a:lnTo>
                    <a:pt x="0" y="166624"/>
                  </a:lnTo>
                  <a:lnTo>
                    <a:pt x="24384" y="166624"/>
                  </a:lnTo>
                  <a:lnTo>
                    <a:pt x="24384" y="142494"/>
                  </a:lnTo>
                  <a:lnTo>
                    <a:pt x="135636" y="142494"/>
                  </a:lnTo>
                  <a:lnTo>
                    <a:pt x="135636" y="115824"/>
                  </a:lnTo>
                  <a:close/>
                </a:path>
                <a:path w="135889" h="167004">
                  <a:moveTo>
                    <a:pt x="135648" y="0"/>
                  </a:moveTo>
                  <a:lnTo>
                    <a:pt x="111264" y="0"/>
                  </a:lnTo>
                  <a:lnTo>
                    <a:pt x="111264" y="48260"/>
                  </a:lnTo>
                  <a:lnTo>
                    <a:pt x="74688" y="48260"/>
                  </a:lnTo>
                  <a:lnTo>
                    <a:pt x="74688" y="0"/>
                  </a:lnTo>
                  <a:lnTo>
                    <a:pt x="50304" y="0"/>
                  </a:lnTo>
                  <a:lnTo>
                    <a:pt x="50304" y="48260"/>
                  </a:lnTo>
                  <a:lnTo>
                    <a:pt x="24396" y="48260"/>
                  </a:lnTo>
                  <a:lnTo>
                    <a:pt x="24396" y="0"/>
                  </a:lnTo>
                  <a:lnTo>
                    <a:pt x="12" y="0"/>
                  </a:lnTo>
                  <a:lnTo>
                    <a:pt x="12" y="48260"/>
                  </a:lnTo>
                  <a:lnTo>
                    <a:pt x="12" y="73660"/>
                  </a:lnTo>
                  <a:lnTo>
                    <a:pt x="135648" y="73660"/>
                  </a:lnTo>
                  <a:lnTo>
                    <a:pt x="135648" y="48260"/>
                  </a:lnTo>
                  <a:lnTo>
                    <a:pt x="1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839468" y="6193535"/>
              <a:ext cx="135636" cy="89916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1839468" y="5838447"/>
            <a:ext cx="135890" cy="300356"/>
            <a:chOff x="1839467" y="5838444"/>
            <a:chExt cx="135890" cy="300355"/>
          </a:xfrm>
        </p:grpSpPr>
        <p:pic>
          <p:nvPicPr>
            <p:cNvPr id="198" name="object 19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839467" y="5948171"/>
              <a:ext cx="135636" cy="19049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39468" y="5838444"/>
              <a:ext cx="135636" cy="88392"/>
            </a:xfrm>
            <a:prstGeom prst="rect">
              <a:avLst/>
            </a:prstGeom>
          </p:spPr>
        </p:pic>
      </p:grpSp>
      <p:sp>
        <p:nvSpPr>
          <p:cNvPr id="200" name="object 200"/>
          <p:cNvSpPr/>
          <p:nvPr/>
        </p:nvSpPr>
        <p:spPr>
          <a:xfrm>
            <a:off x="1839468" y="5744985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60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837945" y="5564123"/>
            <a:ext cx="137160" cy="106681"/>
          </a:xfrm>
          <a:custGeom>
            <a:avLst/>
            <a:gdLst/>
            <a:ahLst/>
            <a:cxnLst/>
            <a:rect l="l" t="t" r="r" b="b"/>
            <a:pathLst>
              <a:path w="137160" h="106679">
                <a:moveTo>
                  <a:pt x="137160" y="42926"/>
                </a:moveTo>
                <a:lnTo>
                  <a:pt x="112776" y="42926"/>
                </a:lnTo>
                <a:lnTo>
                  <a:pt x="112776" y="81026"/>
                </a:lnTo>
                <a:lnTo>
                  <a:pt x="1511" y="81026"/>
                </a:lnTo>
                <a:lnTo>
                  <a:pt x="1511" y="106426"/>
                </a:lnTo>
                <a:lnTo>
                  <a:pt x="137160" y="106426"/>
                </a:lnTo>
                <a:lnTo>
                  <a:pt x="137160" y="81026"/>
                </a:lnTo>
                <a:lnTo>
                  <a:pt x="137160" y="42926"/>
                </a:lnTo>
                <a:close/>
              </a:path>
              <a:path w="137160" h="106679">
                <a:moveTo>
                  <a:pt x="137160" y="0"/>
                </a:moveTo>
                <a:lnTo>
                  <a:pt x="0" y="0"/>
                </a:lnTo>
                <a:lnTo>
                  <a:pt x="0" y="27432"/>
                </a:lnTo>
                <a:lnTo>
                  <a:pt x="137160" y="27432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839468" y="5467857"/>
            <a:ext cx="135890" cy="67310"/>
          </a:xfrm>
          <a:custGeom>
            <a:avLst/>
            <a:gdLst/>
            <a:ahLst/>
            <a:cxnLst/>
            <a:rect l="l" t="t" r="r" b="b"/>
            <a:pathLst>
              <a:path w="135889" h="67310">
                <a:moveTo>
                  <a:pt x="135636" y="41910"/>
                </a:moveTo>
                <a:lnTo>
                  <a:pt x="74676" y="4191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1910"/>
                </a:lnTo>
                <a:lnTo>
                  <a:pt x="24384" y="41910"/>
                </a:lnTo>
                <a:lnTo>
                  <a:pt x="24384" y="0"/>
                </a:lnTo>
                <a:lnTo>
                  <a:pt x="0" y="0"/>
                </a:lnTo>
                <a:lnTo>
                  <a:pt x="0" y="41910"/>
                </a:lnTo>
                <a:lnTo>
                  <a:pt x="0" y="67310"/>
                </a:lnTo>
                <a:lnTo>
                  <a:pt x="135636" y="67310"/>
                </a:lnTo>
                <a:lnTo>
                  <a:pt x="135636" y="41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839468" y="5371592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60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4" name="object 204"/>
          <p:cNvGrpSpPr/>
          <p:nvPr/>
        </p:nvGrpSpPr>
        <p:grpSpPr>
          <a:xfrm>
            <a:off x="4430268" y="6845808"/>
            <a:ext cx="668020" cy="668020"/>
            <a:chOff x="4430267" y="6845807"/>
            <a:chExt cx="668020" cy="668020"/>
          </a:xfrm>
        </p:grpSpPr>
        <p:pic>
          <p:nvPicPr>
            <p:cNvPr id="205" name="object 20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450080" y="6847332"/>
              <a:ext cx="646175" cy="664464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501896" y="7261860"/>
              <a:ext cx="4571" cy="17068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978907" y="7315200"/>
              <a:ext cx="25908" cy="117348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492751" y="6845807"/>
              <a:ext cx="605028" cy="595884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492751" y="7216139"/>
              <a:ext cx="193548" cy="225552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492751" y="7490460"/>
              <a:ext cx="605028" cy="22859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430267" y="6845807"/>
              <a:ext cx="22859" cy="66751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4489704" y="6902196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843" y="550163"/>
                  </a:moveTo>
                  <a:lnTo>
                    <a:pt x="226246" y="545723"/>
                  </a:lnTo>
                  <a:lnTo>
                    <a:pt x="179570" y="532929"/>
                  </a:lnTo>
                  <a:lnTo>
                    <a:pt x="136595" y="512571"/>
                  </a:lnTo>
                  <a:lnTo>
                    <a:pt x="98098" y="485441"/>
                  </a:lnTo>
                  <a:lnTo>
                    <a:pt x="64856" y="452326"/>
                  </a:lnTo>
                  <a:lnTo>
                    <a:pt x="37648" y="414019"/>
                  </a:lnTo>
                  <a:lnTo>
                    <a:pt x="17251" y="371310"/>
                  </a:lnTo>
                  <a:lnTo>
                    <a:pt x="4442" y="324988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324988" y="4442"/>
                  </a:lnTo>
                  <a:lnTo>
                    <a:pt x="371310" y="17251"/>
                  </a:lnTo>
                  <a:lnTo>
                    <a:pt x="414019" y="37648"/>
                  </a:lnTo>
                  <a:lnTo>
                    <a:pt x="452326" y="64856"/>
                  </a:lnTo>
                  <a:lnTo>
                    <a:pt x="485441" y="98098"/>
                  </a:lnTo>
                  <a:lnTo>
                    <a:pt x="512571" y="136595"/>
                  </a:lnTo>
                  <a:lnTo>
                    <a:pt x="532929" y="179570"/>
                  </a:lnTo>
                  <a:lnTo>
                    <a:pt x="545723" y="226246"/>
                  </a:lnTo>
                  <a:lnTo>
                    <a:pt x="550163" y="275843"/>
                  </a:lnTo>
                  <a:lnTo>
                    <a:pt x="545723" y="324988"/>
                  </a:lnTo>
                  <a:lnTo>
                    <a:pt x="532929" y="371310"/>
                  </a:lnTo>
                  <a:lnTo>
                    <a:pt x="512571" y="414019"/>
                  </a:lnTo>
                  <a:lnTo>
                    <a:pt x="485441" y="452326"/>
                  </a:lnTo>
                  <a:lnTo>
                    <a:pt x="452326" y="485441"/>
                  </a:lnTo>
                  <a:lnTo>
                    <a:pt x="414019" y="512571"/>
                  </a:lnTo>
                  <a:lnTo>
                    <a:pt x="371310" y="532929"/>
                  </a:lnTo>
                  <a:lnTo>
                    <a:pt x="324988" y="545723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06467" y="6958584"/>
              <a:ext cx="91440" cy="12496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931664" y="6958584"/>
              <a:ext cx="47243" cy="4419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06467" y="7272528"/>
              <a:ext cx="152400" cy="16001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873751" y="7353300"/>
              <a:ext cx="105155" cy="79248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506467" y="6958584"/>
              <a:ext cx="472439" cy="473963"/>
            </a:xfrm>
            <a:prstGeom prst="rect">
              <a:avLst/>
            </a:prstGeom>
          </p:spPr>
        </p:pic>
      </p:grpSp>
      <p:grpSp>
        <p:nvGrpSpPr>
          <p:cNvPr id="218" name="object 218"/>
          <p:cNvGrpSpPr/>
          <p:nvPr/>
        </p:nvGrpSpPr>
        <p:grpSpPr>
          <a:xfrm>
            <a:off x="4430268" y="2177796"/>
            <a:ext cx="668020" cy="668020"/>
            <a:chOff x="4430267" y="2177795"/>
            <a:chExt cx="668020" cy="668020"/>
          </a:xfrm>
        </p:grpSpPr>
        <p:pic>
          <p:nvPicPr>
            <p:cNvPr id="219" name="object 21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450080" y="2179319"/>
              <a:ext cx="647700" cy="66598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501896" y="2592323"/>
              <a:ext cx="108203" cy="14477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920996" y="2647188"/>
              <a:ext cx="83819" cy="89915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492751" y="2177795"/>
              <a:ext cx="605028" cy="56997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492751" y="2548127"/>
              <a:ext cx="134112" cy="199644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430267" y="2177795"/>
              <a:ext cx="22859" cy="667512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4489704" y="223418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5843" y="550163"/>
                  </a:moveTo>
                  <a:lnTo>
                    <a:pt x="226246" y="545721"/>
                  </a:lnTo>
                  <a:lnTo>
                    <a:pt x="179570" y="532912"/>
                  </a:lnTo>
                  <a:lnTo>
                    <a:pt x="136595" y="512515"/>
                  </a:lnTo>
                  <a:lnTo>
                    <a:pt x="98098" y="485307"/>
                  </a:lnTo>
                  <a:lnTo>
                    <a:pt x="64856" y="452065"/>
                  </a:lnTo>
                  <a:lnTo>
                    <a:pt x="37648" y="413568"/>
                  </a:lnTo>
                  <a:lnTo>
                    <a:pt x="17251" y="370593"/>
                  </a:lnTo>
                  <a:lnTo>
                    <a:pt x="4442" y="323917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4988" y="4440"/>
                  </a:lnTo>
                  <a:lnTo>
                    <a:pt x="371310" y="17234"/>
                  </a:lnTo>
                  <a:lnTo>
                    <a:pt x="414019" y="37591"/>
                  </a:lnTo>
                  <a:lnTo>
                    <a:pt x="452326" y="64722"/>
                  </a:lnTo>
                  <a:lnTo>
                    <a:pt x="485441" y="97837"/>
                  </a:lnTo>
                  <a:lnTo>
                    <a:pt x="512571" y="136143"/>
                  </a:lnTo>
                  <a:lnTo>
                    <a:pt x="532929" y="178853"/>
                  </a:lnTo>
                  <a:lnTo>
                    <a:pt x="545723" y="225175"/>
                  </a:lnTo>
                  <a:lnTo>
                    <a:pt x="550163" y="274319"/>
                  </a:lnTo>
                  <a:lnTo>
                    <a:pt x="545723" y="323917"/>
                  </a:lnTo>
                  <a:lnTo>
                    <a:pt x="532929" y="370593"/>
                  </a:lnTo>
                  <a:lnTo>
                    <a:pt x="512571" y="413568"/>
                  </a:lnTo>
                  <a:lnTo>
                    <a:pt x="485441" y="452065"/>
                  </a:lnTo>
                  <a:lnTo>
                    <a:pt x="452326" y="485307"/>
                  </a:lnTo>
                  <a:lnTo>
                    <a:pt x="414019" y="512515"/>
                  </a:lnTo>
                  <a:lnTo>
                    <a:pt x="371310" y="532912"/>
                  </a:lnTo>
                  <a:lnTo>
                    <a:pt x="324988" y="545721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568951" y="2287523"/>
              <a:ext cx="33528" cy="2895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927092" y="2287523"/>
              <a:ext cx="33527" cy="28955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568951" y="2287523"/>
              <a:ext cx="391667" cy="390143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1575816" y="6858004"/>
            <a:ext cx="668020" cy="666115"/>
            <a:chOff x="1575816" y="6858000"/>
            <a:chExt cx="668020" cy="666115"/>
          </a:xfrm>
        </p:grpSpPr>
        <p:pic>
          <p:nvPicPr>
            <p:cNvPr id="230" name="object 23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575816" y="6858000"/>
              <a:ext cx="665987" cy="66293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633728" y="6858000"/>
              <a:ext cx="608075" cy="58369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76271" y="7213092"/>
              <a:ext cx="65532" cy="22860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633728" y="7490460"/>
              <a:ext cx="609600" cy="33527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635252" y="6912863"/>
              <a:ext cx="551815" cy="548640"/>
            </a:xfrm>
            <a:custGeom>
              <a:avLst/>
              <a:gdLst/>
              <a:ahLst/>
              <a:cxnLst/>
              <a:rect l="l" t="t" r="r" b="b"/>
              <a:pathLst>
                <a:path w="551814" h="548640">
                  <a:moveTo>
                    <a:pt x="275843" y="548639"/>
                  </a:moveTo>
                  <a:lnTo>
                    <a:pt x="226246" y="544249"/>
                  </a:lnTo>
                  <a:lnTo>
                    <a:pt x="179570" y="531581"/>
                  </a:lnTo>
                  <a:lnTo>
                    <a:pt x="136595" y="511386"/>
                  </a:lnTo>
                  <a:lnTo>
                    <a:pt x="98098" y="484418"/>
                  </a:lnTo>
                  <a:lnTo>
                    <a:pt x="64856" y="451430"/>
                  </a:lnTo>
                  <a:lnTo>
                    <a:pt x="37648" y="413173"/>
                  </a:lnTo>
                  <a:lnTo>
                    <a:pt x="17251" y="370400"/>
                  </a:lnTo>
                  <a:lnTo>
                    <a:pt x="4442" y="323865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5441" y="4440"/>
                  </a:lnTo>
                  <a:lnTo>
                    <a:pt x="372117" y="17234"/>
                  </a:lnTo>
                  <a:lnTo>
                    <a:pt x="415092" y="37591"/>
                  </a:lnTo>
                  <a:lnTo>
                    <a:pt x="453589" y="64722"/>
                  </a:lnTo>
                  <a:lnTo>
                    <a:pt x="486831" y="97837"/>
                  </a:lnTo>
                  <a:lnTo>
                    <a:pt x="514039" y="136143"/>
                  </a:lnTo>
                  <a:lnTo>
                    <a:pt x="534436" y="178853"/>
                  </a:lnTo>
                  <a:lnTo>
                    <a:pt x="547245" y="225175"/>
                  </a:lnTo>
                  <a:lnTo>
                    <a:pt x="551687" y="274319"/>
                  </a:lnTo>
                  <a:lnTo>
                    <a:pt x="547245" y="323865"/>
                  </a:lnTo>
                  <a:lnTo>
                    <a:pt x="534436" y="370400"/>
                  </a:lnTo>
                  <a:lnTo>
                    <a:pt x="514039" y="413173"/>
                  </a:lnTo>
                  <a:lnTo>
                    <a:pt x="486831" y="451430"/>
                  </a:lnTo>
                  <a:lnTo>
                    <a:pt x="453589" y="484418"/>
                  </a:lnTo>
                  <a:lnTo>
                    <a:pt x="415092" y="511386"/>
                  </a:lnTo>
                  <a:lnTo>
                    <a:pt x="372117" y="531581"/>
                  </a:lnTo>
                  <a:lnTo>
                    <a:pt x="325441" y="544249"/>
                  </a:lnTo>
                  <a:lnTo>
                    <a:pt x="275843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56459" y="6958583"/>
              <a:ext cx="10668" cy="12496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61971" y="6958583"/>
              <a:ext cx="94487" cy="10210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655063" y="7292339"/>
              <a:ext cx="512064" cy="178308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655063" y="7289292"/>
              <a:ext cx="149352" cy="1524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039112" y="7333487"/>
              <a:ext cx="106679" cy="9906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19300" y="7315200"/>
              <a:ext cx="137159" cy="12649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655063" y="6958583"/>
              <a:ext cx="105156" cy="12801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655063" y="6958583"/>
              <a:ext cx="512064" cy="502919"/>
            </a:xfrm>
            <a:prstGeom prst="rect">
              <a:avLst/>
            </a:prstGeom>
          </p:spPr>
        </p:pic>
      </p:grpSp>
      <p:sp>
        <p:nvSpPr>
          <p:cNvPr id="243" name="object 243"/>
          <p:cNvSpPr/>
          <p:nvPr/>
        </p:nvSpPr>
        <p:spPr>
          <a:xfrm>
            <a:off x="2180847" y="2799588"/>
            <a:ext cx="847725" cy="571500"/>
          </a:xfrm>
          <a:custGeom>
            <a:avLst/>
            <a:gdLst/>
            <a:ahLst/>
            <a:cxnLst/>
            <a:rect l="l" t="t" r="r" b="b"/>
            <a:pathLst>
              <a:path w="847725" h="571500">
                <a:moveTo>
                  <a:pt x="0" y="571500"/>
                </a:moveTo>
                <a:lnTo>
                  <a:pt x="847344" y="571500"/>
                </a:lnTo>
                <a:lnTo>
                  <a:pt x="847344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4" name="object 244"/>
          <p:cNvGrpSpPr/>
          <p:nvPr/>
        </p:nvGrpSpPr>
        <p:grpSpPr>
          <a:xfrm>
            <a:off x="2176271" y="2781300"/>
            <a:ext cx="1828800" cy="2313941"/>
            <a:chOff x="2176271" y="2781300"/>
            <a:chExt cx="1828800" cy="2313940"/>
          </a:xfrm>
        </p:grpSpPr>
        <p:sp>
          <p:nvSpPr>
            <p:cNvPr id="245" name="object 245"/>
            <p:cNvSpPr/>
            <p:nvPr/>
          </p:nvSpPr>
          <p:spPr>
            <a:xfrm>
              <a:off x="2180844" y="2799600"/>
              <a:ext cx="1819910" cy="2291080"/>
            </a:xfrm>
            <a:custGeom>
              <a:avLst/>
              <a:gdLst/>
              <a:ahLst/>
              <a:cxnLst/>
              <a:rect l="l" t="t" r="r" b="b"/>
              <a:pathLst>
                <a:path w="1819910" h="2291079">
                  <a:moveTo>
                    <a:pt x="1819656" y="0"/>
                  </a:moveTo>
                  <a:lnTo>
                    <a:pt x="1616964" y="0"/>
                  </a:lnTo>
                  <a:lnTo>
                    <a:pt x="1616964" y="571500"/>
                  </a:lnTo>
                  <a:lnTo>
                    <a:pt x="0" y="571500"/>
                  </a:lnTo>
                  <a:lnTo>
                    <a:pt x="0" y="2290572"/>
                  </a:lnTo>
                  <a:lnTo>
                    <a:pt x="1819656" y="2290572"/>
                  </a:lnTo>
                  <a:lnTo>
                    <a:pt x="1819656" y="571500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176259" y="2795282"/>
              <a:ext cx="1828800" cy="2299970"/>
            </a:xfrm>
            <a:custGeom>
              <a:avLst/>
              <a:gdLst/>
              <a:ahLst/>
              <a:cxnLst/>
              <a:rect l="l" t="t" r="r" b="b"/>
              <a:pathLst>
                <a:path w="1828800" h="2299970">
                  <a:moveTo>
                    <a:pt x="851928" y="0"/>
                  </a:moveTo>
                  <a:lnTo>
                    <a:pt x="682764" y="0"/>
                  </a:lnTo>
                  <a:lnTo>
                    <a:pt x="682764" y="10160"/>
                  </a:lnTo>
                  <a:lnTo>
                    <a:pt x="851928" y="10160"/>
                  </a:lnTo>
                  <a:lnTo>
                    <a:pt x="851928" y="0"/>
                  </a:lnTo>
                  <a:close/>
                </a:path>
                <a:path w="1828800" h="2299970">
                  <a:moveTo>
                    <a:pt x="1828800" y="0"/>
                  </a:moveTo>
                  <a:lnTo>
                    <a:pt x="1621548" y="0"/>
                  </a:lnTo>
                  <a:lnTo>
                    <a:pt x="1621548" y="10160"/>
                  </a:lnTo>
                  <a:lnTo>
                    <a:pt x="1818132" y="10160"/>
                  </a:lnTo>
                  <a:lnTo>
                    <a:pt x="1818132" y="2288540"/>
                  </a:lnTo>
                  <a:lnTo>
                    <a:pt x="10668" y="2288540"/>
                  </a:lnTo>
                  <a:lnTo>
                    <a:pt x="10668" y="10160"/>
                  </a:lnTo>
                  <a:lnTo>
                    <a:pt x="19812" y="1016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822704" y="2299970"/>
                  </a:lnTo>
                  <a:lnTo>
                    <a:pt x="1822704" y="2299462"/>
                  </a:lnTo>
                  <a:lnTo>
                    <a:pt x="1828800" y="2299462"/>
                  </a:lnTo>
                  <a:lnTo>
                    <a:pt x="1828800" y="2288794"/>
                  </a:lnTo>
                  <a:lnTo>
                    <a:pt x="1822704" y="2288794"/>
                  </a:lnTo>
                  <a:lnTo>
                    <a:pt x="1822704" y="2288540"/>
                  </a:lnTo>
                  <a:lnTo>
                    <a:pt x="1828800" y="2288540"/>
                  </a:lnTo>
                  <a:lnTo>
                    <a:pt x="1828800" y="1016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196071" y="2782836"/>
              <a:ext cx="509270" cy="2261870"/>
            </a:xfrm>
            <a:custGeom>
              <a:avLst/>
              <a:gdLst/>
              <a:ahLst/>
              <a:cxnLst/>
              <a:rect l="l" t="t" r="r" b="b"/>
              <a:pathLst>
                <a:path w="509269" h="2261870">
                  <a:moveTo>
                    <a:pt x="509028" y="0"/>
                  </a:moveTo>
                  <a:lnTo>
                    <a:pt x="379476" y="0"/>
                  </a:lnTo>
                  <a:lnTo>
                    <a:pt x="377952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377952" y="2261603"/>
                  </a:lnTo>
                  <a:lnTo>
                    <a:pt x="379476" y="2261603"/>
                  </a:lnTo>
                  <a:lnTo>
                    <a:pt x="509028" y="2261603"/>
                  </a:lnTo>
                  <a:lnTo>
                    <a:pt x="509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703563" y="2782836"/>
              <a:ext cx="155575" cy="2261870"/>
            </a:xfrm>
            <a:custGeom>
              <a:avLst/>
              <a:gdLst/>
              <a:ahLst/>
              <a:cxnLst/>
              <a:rect l="l" t="t" r="r" b="b"/>
              <a:pathLst>
                <a:path w="155575" h="2261870">
                  <a:moveTo>
                    <a:pt x="155460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0" y="588264"/>
                  </a:lnTo>
                  <a:lnTo>
                    <a:pt x="0" y="2261603"/>
                  </a:lnTo>
                  <a:lnTo>
                    <a:pt x="155460" y="2261603"/>
                  </a:lnTo>
                  <a:lnTo>
                    <a:pt x="155460" y="588264"/>
                  </a:lnTo>
                  <a:lnTo>
                    <a:pt x="155460" y="586740"/>
                  </a:lnTo>
                  <a:lnTo>
                    <a:pt x="155460" y="0"/>
                  </a:lnTo>
                  <a:close/>
                </a:path>
              </a:pathLst>
            </a:custGeom>
            <a:solidFill>
              <a:srgbClr val="055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028188" y="2782836"/>
              <a:ext cx="769620" cy="588645"/>
            </a:xfrm>
            <a:custGeom>
              <a:avLst/>
              <a:gdLst/>
              <a:ahLst/>
              <a:cxnLst/>
              <a:rect l="l" t="t" r="r" b="b"/>
              <a:pathLst>
                <a:path w="769620" h="588645">
                  <a:moveTo>
                    <a:pt x="769620" y="0"/>
                  </a:moveTo>
                  <a:lnTo>
                    <a:pt x="769620" y="0"/>
                  </a:lnTo>
                  <a:lnTo>
                    <a:pt x="0" y="0"/>
                  </a:lnTo>
                  <a:lnTo>
                    <a:pt x="0" y="588264"/>
                  </a:lnTo>
                  <a:lnTo>
                    <a:pt x="769620" y="588264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193036" y="2781312"/>
              <a:ext cx="1777364" cy="2265045"/>
            </a:xfrm>
            <a:custGeom>
              <a:avLst/>
              <a:gdLst/>
              <a:ahLst/>
              <a:cxnLst/>
              <a:rect l="l" t="t" r="r" b="b"/>
              <a:pathLst>
                <a:path w="1777364" h="2265045">
                  <a:moveTo>
                    <a:pt x="86855" y="2234171"/>
                  </a:moveTo>
                  <a:lnTo>
                    <a:pt x="85331" y="2231123"/>
                  </a:lnTo>
                  <a:lnTo>
                    <a:pt x="79235" y="2225027"/>
                  </a:lnTo>
                  <a:lnTo>
                    <a:pt x="73139" y="2225027"/>
                  </a:lnTo>
                  <a:lnTo>
                    <a:pt x="70091" y="2226551"/>
                  </a:lnTo>
                  <a:lnTo>
                    <a:pt x="65519" y="2231123"/>
                  </a:lnTo>
                  <a:lnTo>
                    <a:pt x="63995" y="2234171"/>
                  </a:lnTo>
                  <a:lnTo>
                    <a:pt x="63995" y="2240267"/>
                  </a:lnTo>
                  <a:lnTo>
                    <a:pt x="65519" y="2243315"/>
                  </a:lnTo>
                  <a:lnTo>
                    <a:pt x="70091" y="2247887"/>
                  </a:lnTo>
                  <a:lnTo>
                    <a:pt x="80759" y="2247887"/>
                  </a:lnTo>
                  <a:lnTo>
                    <a:pt x="83807" y="2244839"/>
                  </a:lnTo>
                  <a:lnTo>
                    <a:pt x="85331" y="2243315"/>
                  </a:lnTo>
                  <a:lnTo>
                    <a:pt x="86855" y="2240267"/>
                  </a:lnTo>
                  <a:lnTo>
                    <a:pt x="86855" y="2234171"/>
                  </a:lnTo>
                  <a:close/>
                </a:path>
                <a:path w="1777364" h="2265045">
                  <a:moveTo>
                    <a:pt x="88392" y="690372"/>
                  </a:moveTo>
                  <a:lnTo>
                    <a:pt x="80772" y="690372"/>
                  </a:lnTo>
                  <a:lnTo>
                    <a:pt x="80772" y="740664"/>
                  </a:lnTo>
                  <a:lnTo>
                    <a:pt x="88392" y="740664"/>
                  </a:lnTo>
                  <a:lnTo>
                    <a:pt x="88392" y="690372"/>
                  </a:lnTo>
                  <a:close/>
                </a:path>
                <a:path w="1777364" h="2265045">
                  <a:moveTo>
                    <a:pt x="1776984" y="0"/>
                  </a:moveTo>
                  <a:lnTo>
                    <a:pt x="1770888" y="0"/>
                  </a:lnTo>
                  <a:lnTo>
                    <a:pt x="1770888" y="6096"/>
                  </a:lnTo>
                  <a:lnTo>
                    <a:pt x="1770888" y="585216"/>
                  </a:lnTo>
                  <a:lnTo>
                    <a:pt x="1770888" y="591299"/>
                  </a:lnTo>
                  <a:lnTo>
                    <a:pt x="1770888" y="1283208"/>
                  </a:lnTo>
                  <a:lnTo>
                    <a:pt x="1770888" y="1289291"/>
                  </a:lnTo>
                  <a:lnTo>
                    <a:pt x="1770888" y="2258568"/>
                  </a:lnTo>
                  <a:lnTo>
                    <a:pt x="1607820" y="2258568"/>
                  </a:lnTo>
                  <a:lnTo>
                    <a:pt x="1607820" y="1289291"/>
                  </a:lnTo>
                  <a:lnTo>
                    <a:pt x="1770888" y="1289291"/>
                  </a:lnTo>
                  <a:lnTo>
                    <a:pt x="1770888" y="1283208"/>
                  </a:lnTo>
                  <a:lnTo>
                    <a:pt x="1607820" y="1283208"/>
                  </a:lnTo>
                  <a:lnTo>
                    <a:pt x="1607820" y="591299"/>
                  </a:lnTo>
                  <a:lnTo>
                    <a:pt x="1770888" y="591299"/>
                  </a:lnTo>
                  <a:lnTo>
                    <a:pt x="1770888" y="585216"/>
                  </a:lnTo>
                  <a:lnTo>
                    <a:pt x="1607820" y="585216"/>
                  </a:lnTo>
                  <a:lnTo>
                    <a:pt x="1607820" y="6096"/>
                  </a:lnTo>
                  <a:lnTo>
                    <a:pt x="1770888" y="6096"/>
                  </a:lnTo>
                  <a:lnTo>
                    <a:pt x="1770888" y="0"/>
                  </a:lnTo>
                  <a:lnTo>
                    <a:pt x="1607820" y="0"/>
                  </a:lnTo>
                  <a:lnTo>
                    <a:pt x="1600200" y="0"/>
                  </a:lnTo>
                  <a:lnTo>
                    <a:pt x="1600200" y="6096"/>
                  </a:lnTo>
                  <a:lnTo>
                    <a:pt x="1600200" y="2258568"/>
                  </a:lnTo>
                  <a:lnTo>
                    <a:pt x="1478280" y="2258568"/>
                  </a:lnTo>
                  <a:lnTo>
                    <a:pt x="1478280" y="1289291"/>
                  </a:lnTo>
                  <a:lnTo>
                    <a:pt x="1600200" y="1289291"/>
                  </a:lnTo>
                  <a:lnTo>
                    <a:pt x="1600200" y="1283208"/>
                  </a:lnTo>
                  <a:lnTo>
                    <a:pt x="1478280" y="1283208"/>
                  </a:lnTo>
                  <a:lnTo>
                    <a:pt x="1478280" y="591299"/>
                  </a:lnTo>
                  <a:lnTo>
                    <a:pt x="1600200" y="591299"/>
                  </a:lnTo>
                  <a:lnTo>
                    <a:pt x="1600200" y="585216"/>
                  </a:lnTo>
                  <a:lnTo>
                    <a:pt x="1478280" y="585216"/>
                  </a:lnTo>
                  <a:lnTo>
                    <a:pt x="1478280" y="6096"/>
                  </a:lnTo>
                  <a:lnTo>
                    <a:pt x="1600200" y="6096"/>
                  </a:lnTo>
                  <a:lnTo>
                    <a:pt x="1600200" y="0"/>
                  </a:lnTo>
                  <a:lnTo>
                    <a:pt x="1478280" y="0"/>
                  </a:lnTo>
                  <a:lnTo>
                    <a:pt x="1472171" y="0"/>
                  </a:lnTo>
                  <a:lnTo>
                    <a:pt x="1472171" y="6096"/>
                  </a:lnTo>
                  <a:lnTo>
                    <a:pt x="1472171" y="2258568"/>
                  </a:lnTo>
                  <a:lnTo>
                    <a:pt x="1309116" y="2258568"/>
                  </a:lnTo>
                  <a:lnTo>
                    <a:pt x="1309116" y="1289291"/>
                  </a:lnTo>
                  <a:lnTo>
                    <a:pt x="1472171" y="1289291"/>
                  </a:lnTo>
                  <a:lnTo>
                    <a:pt x="1472171" y="1283208"/>
                  </a:lnTo>
                  <a:lnTo>
                    <a:pt x="1309116" y="1283208"/>
                  </a:lnTo>
                  <a:lnTo>
                    <a:pt x="1309116" y="591299"/>
                  </a:lnTo>
                  <a:lnTo>
                    <a:pt x="1472171" y="591299"/>
                  </a:lnTo>
                  <a:lnTo>
                    <a:pt x="1472171" y="585216"/>
                  </a:lnTo>
                  <a:lnTo>
                    <a:pt x="1309116" y="585216"/>
                  </a:lnTo>
                  <a:lnTo>
                    <a:pt x="1309116" y="6096"/>
                  </a:lnTo>
                  <a:lnTo>
                    <a:pt x="1472171" y="6096"/>
                  </a:lnTo>
                  <a:lnTo>
                    <a:pt x="1472171" y="0"/>
                  </a:lnTo>
                  <a:lnTo>
                    <a:pt x="1309116" y="0"/>
                  </a:lnTo>
                  <a:lnTo>
                    <a:pt x="1301496" y="0"/>
                  </a:lnTo>
                  <a:lnTo>
                    <a:pt x="1301496" y="6096"/>
                  </a:lnTo>
                  <a:lnTo>
                    <a:pt x="1301496" y="2258568"/>
                  </a:lnTo>
                  <a:lnTo>
                    <a:pt x="1138428" y="2258568"/>
                  </a:lnTo>
                  <a:lnTo>
                    <a:pt x="1138428" y="1289291"/>
                  </a:lnTo>
                  <a:lnTo>
                    <a:pt x="1301496" y="1289291"/>
                  </a:lnTo>
                  <a:lnTo>
                    <a:pt x="1301496" y="1283208"/>
                  </a:lnTo>
                  <a:lnTo>
                    <a:pt x="1138428" y="1283208"/>
                  </a:lnTo>
                  <a:lnTo>
                    <a:pt x="1138428" y="591299"/>
                  </a:lnTo>
                  <a:lnTo>
                    <a:pt x="1301496" y="591299"/>
                  </a:lnTo>
                  <a:lnTo>
                    <a:pt x="1301496" y="585216"/>
                  </a:lnTo>
                  <a:lnTo>
                    <a:pt x="1138428" y="585216"/>
                  </a:lnTo>
                  <a:lnTo>
                    <a:pt x="1138428" y="6096"/>
                  </a:lnTo>
                  <a:lnTo>
                    <a:pt x="1301496" y="6096"/>
                  </a:lnTo>
                  <a:lnTo>
                    <a:pt x="1301496" y="0"/>
                  </a:lnTo>
                  <a:lnTo>
                    <a:pt x="1138428" y="0"/>
                  </a:lnTo>
                  <a:lnTo>
                    <a:pt x="1132332" y="0"/>
                  </a:lnTo>
                  <a:lnTo>
                    <a:pt x="1132332" y="6096"/>
                  </a:lnTo>
                  <a:lnTo>
                    <a:pt x="1132332" y="2258568"/>
                  </a:lnTo>
                  <a:lnTo>
                    <a:pt x="967740" y="2258568"/>
                  </a:lnTo>
                  <a:lnTo>
                    <a:pt x="967740" y="1289291"/>
                  </a:lnTo>
                  <a:lnTo>
                    <a:pt x="1132332" y="1289291"/>
                  </a:lnTo>
                  <a:lnTo>
                    <a:pt x="1132332" y="1283208"/>
                  </a:lnTo>
                  <a:lnTo>
                    <a:pt x="967740" y="1283208"/>
                  </a:lnTo>
                  <a:lnTo>
                    <a:pt x="967740" y="591299"/>
                  </a:lnTo>
                  <a:lnTo>
                    <a:pt x="1132332" y="591299"/>
                  </a:lnTo>
                  <a:lnTo>
                    <a:pt x="1132332" y="585216"/>
                  </a:lnTo>
                  <a:lnTo>
                    <a:pt x="967740" y="585216"/>
                  </a:lnTo>
                  <a:lnTo>
                    <a:pt x="967740" y="6096"/>
                  </a:lnTo>
                  <a:lnTo>
                    <a:pt x="1132332" y="6096"/>
                  </a:lnTo>
                  <a:lnTo>
                    <a:pt x="1132332" y="0"/>
                  </a:lnTo>
                  <a:lnTo>
                    <a:pt x="967740" y="0"/>
                  </a:lnTo>
                  <a:lnTo>
                    <a:pt x="961644" y="0"/>
                  </a:lnTo>
                  <a:lnTo>
                    <a:pt x="961644" y="6096"/>
                  </a:lnTo>
                  <a:lnTo>
                    <a:pt x="961644" y="2258568"/>
                  </a:lnTo>
                  <a:lnTo>
                    <a:pt x="839724" y="2258568"/>
                  </a:lnTo>
                  <a:lnTo>
                    <a:pt x="839724" y="1289291"/>
                  </a:lnTo>
                  <a:lnTo>
                    <a:pt x="961644" y="1289291"/>
                  </a:lnTo>
                  <a:lnTo>
                    <a:pt x="961644" y="1283208"/>
                  </a:lnTo>
                  <a:lnTo>
                    <a:pt x="839724" y="1283208"/>
                  </a:lnTo>
                  <a:lnTo>
                    <a:pt x="839724" y="591299"/>
                  </a:lnTo>
                  <a:lnTo>
                    <a:pt x="961644" y="591299"/>
                  </a:lnTo>
                  <a:lnTo>
                    <a:pt x="961644" y="585216"/>
                  </a:lnTo>
                  <a:lnTo>
                    <a:pt x="839724" y="585216"/>
                  </a:lnTo>
                  <a:lnTo>
                    <a:pt x="839724" y="6096"/>
                  </a:lnTo>
                  <a:lnTo>
                    <a:pt x="961644" y="6096"/>
                  </a:lnTo>
                  <a:lnTo>
                    <a:pt x="961644" y="0"/>
                  </a:lnTo>
                  <a:lnTo>
                    <a:pt x="839724" y="0"/>
                  </a:lnTo>
                  <a:lnTo>
                    <a:pt x="832104" y="0"/>
                  </a:lnTo>
                  <a:lnTo>
                    <a:pt x="832104" y="6096"/>
                  </a:lnTo>
                  <a:lnTo>
                    <a:pt x="832104" y="2258568"/>
                  </a:lnTo>
                  <a:lnTo>
                    <a:pt x="669036" y="2258568"/>
                  </a:lnTo>
                  <a:lnTo>
                    <a:pt x="669036" y="1289291"/>
                  </a:lnTo>
                  <a:lnTo>
                    <a:pt x="832104" y="1289291"/>
                  </a:lnTo>
                  <a:lnTo>
                    <a:pt x="832104" y="1283208"/>
                  </a:lnTo>
                  <a:lnTo>
                    <a:pt x="669036" y="1283208"/>
                  </a:lnTo>
                  <a:lnTo>
                    <a:pt x="669036" y="591299"/>
                  </a:lnTo>
                  <a:lnTo>
                    <a:pt x="832104" y="591299"/>
                  </a:lnTo>
                  <a:lnTo>
                    <a:pt x="832104" y="585216"/>
                  </a:lnTo>
                  <a:lnTo>
                    <a:pt x="669036" y="585216"/>
                  </a:lnTo>
                  <a:lnTo>
                    <a:pt x="669036" y="6096"/>
                  </a:lnTo>
                  <a:lnTo>
                    <a:pt x="832104" y="6096"/>
                  </a:lnTo>
                  <a:lnTo>
                    <a:pt x="832104" y="0"/>
                  </a:lnTo>
                  <a:lnTo>
                    <a:pt x="669036" y="0"/>
                  </a:lnTo>
                  <a:lnTo>
                    <a:pt x="662940" y="0"/>
                  </a:lnTo>
                  <a:lnTo>
                    <a:pt x="662940" y="6096"/>
                  </a:lnTo>
                  <a:lnTo>
                    <a:pt x="662940" y="2258568"/>
                  </a:lnTo>
                  <a:lnTo>
                    <a:pt x="515112" y="2258568"/>
                  </a:lnTo>
                  <a:lnTo>
                    <a:pt x="515112" y="1289291"/>
                  </a:lnTo>
                  <a:lnTo>
                    <a:pt x="662940" y="1289291"/>
                  </a:lnTo>
                  <a:lnTo>
                    <a:pt x="662940" y="1283208"/>
                  </a:lnTo>
                  <a:lnTo>
                    <a:pt x="515112" y="1283208"/>
                  </a:lnTo>
                  <a:lnTo>
                    <a:pt x="515112" y="591299"/>
                  </a:lnTo>
                  <a:lnTo>
                    <a:pt x="662940" y="591299"/>
                  </a:lnTo>
                  <a:lnTo>
                    <a:pt x="662940" y="585216"/>
                  </a:lnTo>
                  <a:lnTo>
                    <a:pt x="515112" y="585216"/>
                  </a:lnTo>
                  <a:lnTo>
                    <a:pt x="515112" y="6096"/>
                  </a:lnTo>
                  <a:lnTo>
                    <a:pt x="662940" y="6096"/>
                  </a:lnTo>
                  <a:lnTo>
                    <a:pt x="662940" y="0"/>
                  </a:lnTo>
                  <a:lnTo>
                    <a:pt x="515112" y="0"/>
                  </a:lnTo>
                  <a:lnTo>
                    <a:pt x="507479" y="0"/>
                  </a:lnTo>
                  <a:lnTo>
                    <a:pt x="507479" y="6096"/>
                  </a:lnTo>
                  <a:lnTo>
                    <a:pt x="507479" y="2258568"/>
                  </a:lnTo>
                  <a:lnTo>
                    <a:pt x="385572" y="2258568"/>
                  </a:lnTo>
                  <a:lnTo>
                    <a:pt x="385572" y="6096"/>
                  </a:lnTo>
                  <a:lnTo>
                    <a:pt x="507479" y="6096"/>
                  </a:lnTo>
                  <a:lnTo>
                    <a:pt x="507479" y="0"/>
                  </a:lnTo>
                  <a:lnTo>
                    <a:pt x="385572" y="0"/>
                  </a:lnTo>
                  <a:lnTo>
                    <a:pt x="377952" y="0"/>
                  </a:lnTo>
                  <a:lnTo>
                    <a:pt x="377952" y="6096"/>
                  </a:lnTo>
                  <a:lnTo>
                    <a:pt x="377952" y="2258568"/>
                  </a:lnTo>
                  <a:lnTo>
                    <a:pt x="256032" y="2258568"/>
                  </a:lnTo>
                  <a:lnTo>
                    <a:pt x="256032" y="6096"/>
                  </a:lnTo>
                  <a:lnTo>
                    <a:pt x="377952" y="6096"/>
                  </a:lnTo>
                  <a:lnTo>
                    <a:pt x="377952" y="0"/>
                  </a:lnTo>
                  <a:lnTo>
                    <a:pt x="256032" y="0"/>
                  </a:lnTo>
                  <a:lnTo>
                    <a:pt x="249936" y="0"/>
                  </a:lnTo>
                  <a:lnTo>
                    <a:pt x="249936" y="6096"/>
                  </a:lnTo>
                  <a:lnTo>
                    <a:pt x="249936" y="2258568"/>
                  </a:lnTo>
                  <a:lnTo>
                    <a:pt x="6096" y="2258568"/>
                  </a:lnTo>
                  <a:lnTo>
                    <a:pt x="6096" y="6096"/>
                  </a:lnTo>
                  <a:lnTo>
                    <a:pt x="249936" y="6096"/>
                  </a:lnTo>
                  <a:lnTo>
                    <a:pt x="24993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2258568"/>
                  </a:lnTo>
                  <a:lnTo>
                    <a:pt x="0" y="2264664"/>
                  </a:lnTo>
                  <a:lnTo>
                    <a:pt x="6096" y="2264664"/>
                  </a:lnTo>
                  <a:lnTo>
                    <a:pt x="1776984" y="2264664"/>
                  </a:lnTo>
                  <a:lnTo>
                    <a:pt x="1776984" y="2258568"/>
                  </a:lnTo>
                  <a:lnTo>
                    <a:pt x="1776984" y="6096"/>
                  </a:lnTo>
                  <a:lnTo>
                    <a:pt x="1776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232659" y="2980943"/>
              <a:ext cx="73152" cy="460248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232659" y="3544823"/>
              <a:ext cx="335279" cy="1342643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503931" y="5006339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6763" y="22860"/>
                  </a:moveTo>
                  <a:lnTo>
                    <a:pt x="4571" y="22860"/>
                  </a:lnTo>
                  <a:lnTo>
                    <a:pt x="3047" y="19812"/>
                  </a:lnTo>
                  <a:lnTo>
                    <a:pt x="0" y="18288"/>
                  </a:lnTo>
                  <a:lnTo>
                    <a:pt x="0" y="6096"/>
                  </a:lnTo>
                  <a:lnTo>
                    <a:pt x="3047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4572"/>
                  </a:lnTo>
                  <a:lnTo>
                    <a:pt x="21335" y="6096"/>
                  </a:lnTo>
                  <a:lnTo>
                    <a:pt x="22859" y="9144"/>
                  </a:lnTo>
                  <a:lnTo>
                    <a:pt x="22859" y="15240"/>
                  </a:lnTo>
                  <a:lnTo>
                    <a:pt x="21335" y="18288"/>
                  </a:lnTo>
                  <a:lnTo>
                    <a:pt x="18287" y="19812"/>
                  </a:lnTo>
                  <a:lnTo>
                    <a:pt x="16763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749295" y="4096511"/>
              <a:ext cx="91439" cy="91440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52343" y="3777996"/>
              <a:ext cx="68580" cy="10363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750819" y="3552443"/>
              <a:ext cx="71628" cy="18745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752343" y="3136391"/>
              <a:ext cx="68580" cy="10363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50819" y="2916935"/>
              <a:ext cx="71628" cy="182879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12363" y="4178807"/>
              <a:ext cx="222504" cy="848868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913887" y="3657600"/>
              <a:ext cx="79247" cy="28193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913887" y="3500628"/>
              <a:ext cx="70104" cy="12039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913887" y="3015995"/>
              <a:ext cx="79247" cy="281940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913887" y="2857499"/>
              <a:ext cx="70104" cy="121919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063239" y="3657600"/>
              <a:ext cx="79248" cy="28193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063239" y="3500628"/>
              <a:ext cx="70104" cy="120395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3064763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80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063239" y="2976371"/>
              <a:ext cx="79248" cy="306324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063239" y="2819399"/>
              <a:ext cx="70104" cy="120396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212591" y="4626864"/>
              <a:ext cx="71628" cy="400811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211067" y="4503419"/>
              <a:ext cx="73152" cy="91440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3214115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5"/>
                  </a:lnTo>
                  <a:lnTo>
                    <a:pt x="6095" y="6095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212591" y="3619500"/>
              <a:ext cx="79248" cy="304799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212592" y="3461004"/>
              <a:ext cx="70104" cy="121919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3214115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212591" y="2976371"/>
              <a:ext cx="79247" cy="306324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212592" y="2819399"/>
              <a:ext cx="70104" cy="120396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384803" y="4820411"/>
              <a:ext cx="70104" cy="205740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381755" y="4611623"/>
              <a:ext cx="73151" cy="179831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381755" y="4485132"/>
              <a:ext cx="73152" cy="91439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3384803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6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5"/>
                  </a:lnTo>
                  <a:lnTo>
                    <a:pt x="6096" y="6095"/>
                  </a:lnTo>
                  <a:lnTo>
                    <a:pt x="6096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83279" y="3619500"/>
              <a:ext cx="79247" cy="304799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383279" y="3461004"/>
              <a:ext cx="70103" cy="121919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383279" y="2976371"/>
              <a:ext cx="79247" cy="359664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383279" y="2819399"/>
              <a:ext cx="70103" cy="120396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552443" y="4855464"/>
              <a:ext cx="71628" cy="170687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550919" y="4617719"/>
              <a:ext cx="73152" cy="19964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552443" y="3657600"/>
              <a:ext cx="79247" cy="281939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552444" y="3500628"/>
              <a:ext cx="70103" cy="12039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3552443" y="3015995"/>
              <a:ext cx="79248" cy="281940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3552444" y="2857499"/>
              <a:ext cx="70103" cy="121919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701795" y="4664963"/>
              <a:ext cx="71628" cy="362712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701795" y="3619500"/>
              <a:ext cx="79247" cy="359663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701795" y="3461004"/>
              <a:ext cx="70103" cy="121919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701795" y="2976371"/>
              <a:ext cx="79247" cy="359663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01795" y="2819399"/>
              <a:ext cx="70103" cy="12039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851148" y="4261103"/>
              <a:ext cx="91439" cy="765047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3851148" y="4241291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20">
                  <a:moveTo>
                    <a:pt x="71627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71627" y="0"/>
                  </a:lnTo>
                  <a:lnTo>
                    <a:pt x="71627" y="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854196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5"/>
                  </a:lnTo>
                  <a:lnTo>
                    <a:pt x="6095" y="6095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852671" y="3619500"/>
              <a:ext cx="79247" cy="304799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852671" y="3461004"/>
              <a:ext cx="70103" cy="121919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3854196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2" name="object 302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852671" y="2976371"/>
              <a:ext cx="79247" cy="306324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3852671" y="2819399"/>
              <a:ext cx="70103" cy="120396"/>
            </a:xfrm>
            <a:prstGeom prst="rect">
              <a:avLst/>
            </a:prstGeom>
          </p:spPr>
        </p:pic>
      </p:grpSp>
      <p:grpSp>
        <p:nvGrpSpPr>
          <p:cNvPr id="304" name="object 304"/>
          <p:cNvGrpSpPr/>
          <p:nvPr/>
        </p:nvGrpSpPr>
        <p:grpSpPr>
          <a:xfrm>
            <a:off x="1056133" y="2089404"/>
            <a:ext cx="494029" cy="7969250"/>
            <a:chOff x="1056132" y="2089404"/>
            <a:chExt cx="494030" cy="7969250"/>
          </a:xfrm>
        </p:grpSpPr>
        <p:sp>
          <p:nvSpPr>
            <p:cNvPr id="305" name="object 305"/>
            <p:cNvSpPr/>
            <p:nvPr/>
          </p:nvSpPr>
          <p:spPr>
            <a:xfrm>
              <a:off x="1101852" y="2089404"/>
              <a:ext cx="448309" cy="7969250"/>
            </a:xfrm>
            <a:custGeom>
              <a:avLst/>
              <a:gdLst/>
              <a:ahLst/>
              <a:cxnLst/>
              <a:rect l="l" t="t" r="r" b="b"/>
              <a:pathLst>
                <a:path w="448309" h="7969250">
                  <a:moveTo>
                    <a:pt x="448055" y="7968996"/>
                  </a:moveTo>
                  <a:lnTo>
                    <a:pt x="282337" y="7968996"/>
                  </a:lnTo>
                  <a:lnTo>
                    <a:pt x="0" y="7898892"/>
                  </a:lnTo>
                  <a:lnTo>
                    <a:pt x="0" y="0"/>
                  </a:lnTo>
                  <a:lnTo>
                    <a:pt x="448055" y="112775"/>
                  </a:lnTo>
                  <a:lnTo>
                    <a:pt x="448055" y="79689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56132" y="2175485"/>
              <a:ext cx="457200" cy="7883525"/>
            </a:xfrm>
            <a:custGeom>
              <a:avLst/>
              <a:gdLst/>
              <a:ahLst/>
              <a:cxnLst/>
              <a:rect l="l" t="t" r="r" b="b"/>
              <a:pathLst>
                <a:path w="457200" h="7883525">
                  <a:moveTo>
                    <a:pt x="457200" y="7882914"/>
                  </a:moveTo>
                  <a:lnTo>
                    <a:pt x="0" y="7882914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7882914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65847" y="8887472"/>
              <a:ext cx="241300" cy="492759"/>
            </a:xfrm>
            <a:custGeom>
              <a:avLst/>
              <a:gdLst/>
              <a:ahLst/>
              <a:cxnLst/>
              <a:rect l="l" t="t" r="r" b="b"/>
              <a:pathLst>
                <a:path w="241300" h="492759">
                  <a:moveTo>
                    <a:pt x="240792" y="262636"/>
                  </a:moveTo>
                  <a:lnTo>
                    <a:pt x="0" y="209296"/>
                  </a:lnTo>
                  <a:lnTo>
                    <a:pt x="0" y="253492"/>
                  </a:lnTo>
                  <a:lnTo>
                    <a:pt x="153924" y="288544"/>
                  </a:lnTo>
                  <a:lnTo>
                    <a:pt x="0" y="329692"/>
                  </a:lnTo>
                  <a:lnTo>
                    <a:pt x="0" y="370840"/>
                  </a:lnTo>
                  <a:lnTo>
                    <a:pt x="153924" y="413512"/>
                  </a:lnTo>
                  <a:lnTo>
                    <a:pt x="0" y="447040"/>
                  </a:lnTo>
                  <a:lnTo>
                    <a:pt x="0" y="492760"/>
                  </a:lnTo>
                  <a:lnTo>
                    <a:pt x="240792" y="439420"/>
                  </a:lnTo>
                  <a:lnTo>
                    <a:pt x="240792" y="393700"/>
                  </a:lnTo>
                  <a:lnTo>
                    <a:pt x="85344" y="351028"/>
                  </a:lnTo>
                  <a:lnTo>
                    <a:pt x="240792" y="308356"/>
                  </a:lnTo>
                  <a:lnTo>
                    <a:pt x="240792" y="262636"/>
                  </a:lnTo>
                  <a:close/>
                </a:path>
                <a:path w="241300" h="492759">
                  <a:moveTo>
                    <a:pt x="240792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" y="44450"/>
                  </a:lnTo>
                  <a:lnTo>
                    <a:pt x="91440" y="128270"/>
                  </a:lnTo>
                  <a:lnTo>
                    <a:pt x="0" y="128270"/>
                  </a:lnTo>
                  <a:lnTo>
                    <a:pt x="0" y="172720"/>
                  </a:lnTo>
                  <a:lnTo>
                    <a:pt x="240792" y="172720"/>
                  </a:lnTo>
                  <a:lnTo>
                    <a:pt x="240792" y="128270"/>
                  </a:lnTo>
                  <a:lnTo>
                    <a:pt x="135636" y="128270"/>
                  </a:lnTo>
                  <a:lnTo>
                    <a:pt x="135636" y="44450"/>
                  </a:lnTo>
                  <a:lnTo>
                    <a:pt x="240792" y="4445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165859" y="8476488"/>
              <a:ext cx="240792" cy="373379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1165860" y="8244852"/>
              <a:ext cx="241300" cy="129539"/>
            </a:xfrm>
            <a:custGeom>
              <a:avLst/>
              <a:gdLst/>
              <a:ahLst/>
              <a:cxnLst/>
              <a:rect l="l" t="t" r="r" b="b"/>
              <a:pathLst>
                <a:path w="241300" h="129540">
                  <a:moveTo>
                    <a:pt x="240792" y="43180"/>
                  </a:moveTo>
                  <a:lnTo>
                    <a:pt x="44196" y="4318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86360"/>
                  </a:lnTo>
                  <a:lnTo>
                    <a:pt x="0" y="129540"/>
                  </a:lnTo>
                  <a:lnTo>
                    <a:pt x="44196" y="129540"/>
                  </a:lnTo>
                  <a:lnTo>
                    <a:pt x="44196" y="86360"/>
                  </a:lnTo>
                  <a:lnTo>
                    <a:pt x="240792" y="86360"/>
                  </a:lnTo>
                  <a:lnTo>
                    <a:pt x="240792" y="43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159763" y="7973568"/>
              <a:ext cx="252983" cy="249936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159763" y="7705343"/>
              <a:ext cx="252983" cy="149351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165859" y="7242048"/>
              <a:ext cx="240792" cy="435864"/>
            </a:xfrm>
            <a:prstGeom prst="rect">
              <a:avLst/>
            </a:prstGeom>
          </p:spPr>
        </p:pic>
        <p:sp>
          <p:nvSpPr>
            <p:cNvPr id="313" name="object 313"/>
            <p:cNvSpPr/>
            <p:nvPr/>
          </p:nvSpPr>
          <p:spPr>
            <a:xfrm>
              <a:off x="1165847" y="6990333"/>
              <a:ext cx="241300" cy="120650"/>
            </a:xfrm>
            <a:custGeom>
              <a:avLst/>
              <a:gdLst/>
              <a:ahLst/>
              <a:cxnLst/>
              <a:rect l="l" t="t" r="r" b="b"/>
              <a:pathLst>
                <a:path w="241300" h="120650">
                  <a:moveTo>
                    <a:pt x="240792" y="76200"/>
                  </a:moveTo>
                  <a:lnTo>
                    <a:pt x="132588" y="76200"/>
                  </a:lnTo>
                  <a:lnTo>
                    <a:pt x="132588" y="0"/>
                  </a:lnTo>
                  <a:lnTo>
                    <a:pt x="88392" y="0"/>
                  </a:lnTo>
                  <a:lnTo>
                    <a:pt x="88392" y="76200"/>
                  </a:lnTo>
                  <a:lnTo>
                    <a:pt x="44196" y="7620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0" y="120650"/>
                  </a:lnTo>
                  <a:lnTo>
                    <a:pt x="240792" y="120650"/>
                  </a:lnTo>
                  <a:lnTo>
                    <a:pt x="240792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4" name="object 314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159763" y="6711695"/>
              <a:ext cx="252983" cy="249936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165859" y="6507480"/>
              <a:ext cx="240792" cy="155448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165860" y="6284976"/>
              <a:ext cx="240791" cy="94487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159764" y="6048755"/>
              <a:ext cx="252984" cy="150876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159764" y="5856732"/>
              <a:ext cx="246887" cy="167639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159764" y="5666232"/>
              <a:ext cx="252984" cy="167640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159764" y="5314187"/>
              <a:ext cx="252984" cy="234695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59763" y="5036819"/>
              <a:ext cx="252983" cy="249936"/>
            </a:xfrm>
            <a:prstGeom prst="rect">
              <a:avLst/>
            </a:prstGeom>
          </p:spPr>
        </p:pic>
        <p:sp>
          <p:nvSpPr>
            <p:cNvPr id="322" name="object 322"/>
            <p:cNvSpPr/>
            <p:nvPr/>
          </p:nvSpPr>
          <p:spPr>
            <a:xfrm>
              <a:off x="1165847" y="4579619"/>
              <a:ext cx="241300" cy="431800"/>
            </a:xfrm>
            <a:custGeom>
              <a:avLst/>
              <a:gdLst/>
              <a:ahLst/>
              <a:cxnLst/>
              <a:rect l="l" t="t" r="r" b="b"/>
              <a:pathLst>
                <a:path w="241300" h="431800">
                  <a:moveTo>
                    <a:pt x="240792" y="201168"/>
                  </a:moveTo>
                  <a:lnTo>
                    <a:pt x="0" y="147828"/>
                  </a:lnTo>
                  <a:lnTo>
                    <a:pt x="0" y="193548"/>
                  </a:lnTo>
                  <a:lnTo>
                    <a:pt x="153924" y="227076"/>
                  </a:lnTo>
                  <a:lnTo>
                    <a:pt x="0" y="269748"/>
                  </a:lnTo>
                  <a:lnTo>
                    <a:pt x="0" y="309372"/>
                  </a:lnTo>
                  <a:lnTo>
                    <a:pt x="153924" y="352044"/>
                  </a:lnTo>
                  <a:lnTo>
                    <a:pt x="0" y="385572"/>
                  </a:lnTo>
                  <a:lnTo>
                    <a:pt x="0" y="431292"/>
                  </a:lnTo>
                  <a:lnTo>
                    <a:pt x="240792" y="377952"/>
                  </a:lnTo>
                  <a:lnTo>
                    <a:pt x="240792" y="332232"/>
                  </a:lnTo>
                  <a:lnTo>
                    <a:pt x="85344" y="289560"/>
                  </a:lnTo>
                  <a:lnTo>
                    <a:pt x="240792" y="246888"/>
                  </a:lnTo>
                  <a:lnTo>
                    <a:pt x="240792" y="201168"/>
                  </a:lnTo>
                  <a:close/>
                </a:path>
                <a:path w="241300" h="431800">
                  <a:moveTo>
                    <a:pt x="240792" y="0"/>
                  </a:moveTo>
                  <a:lnTo>
                    <a:pt x="196596" y="0"/>
                  </a:lnTo>
                  <a:lnTo>
                    <a:pt x="196596" y="68580"/>
                  </a:lnTo>
                  <a:lnTo>
                    <a:pt x="12" y="68580"/>
                  </a:lnTo>
                  <a:lnTo>
                    <a:pt x="12" y="113030"/>
                  </a:lnTo>
                  <a:lnTo>
                    <a:pt x="240792" y="113030"/>
                  </a:lnTo>
                  <a:lnTo>
                    <a:pt x="240792" y="6858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727" y="5142228"/>
            <a:ext cx="2354580" cy="2299971"/>
            <a:chOff x="1633727" y="5142229"/>
            <a:chExt cx="2354580" cy="2299970"/>
          </a:xfrm>
        </p:grpSpPr>
        <p:sp>
          <p:nvSpPr>
            <p:cNvPr id="3" name="object 3"/>
            <p:cNvSpPr/>
            <p:nvPr/>
          </p:nvSpPr>
          <p:spPr>
            <a:xfrm>
              <a:off x="1636776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1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3715" y="5142229"/>
              <a:ext cx="2354580" cy="2299970"/>
            </a:xfrm>
            <a:custGeom>
              <a:avLst/>
              <a:gdLst/>
              <a:ahLst/>
              <a:cxnLst/>
              <a:rect l="l" t="t" r="r" b="b"/>
              <a:pathLst>
                <a:path w="235457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  <a:path w="2354579" h="2299970">
                  <a:moveTo>
                    <a:pt x="2354580" y="0"/>
                  </a:moveTo>
                  <a:lnTo>
                    <a:pt x="2343912" y="0"/>
                  </a:lnTo>
                  <a:lnTo>
                    <a:pt x="2343912" y="10160"/>
                  </a:lnTo>
                  <a:lnTo>
                    <a:pt x="2343912" y="2289810"/>
                  </a:lnTo>
                  <a:lnTo>
                    <a:pt x="553212" y="2289810"/>
                  </a:lnTo>
                  <a:lnTo>
                    <a:pt x="553212" y="10160"/>
                  </a:lnTo>
                  <a:lnTo>
                    <a:pt x="2343912" y="10160"/>
                  </a:lnTo>
                  <a:lnTo>
                    <a:pt x="2343912" y="0"/>
                  </a:lnTo>
                  <a:lnTo>
                    <a:pt x="542544" y="0"/>
                  </a:lnTo>
                  <a:lnTo>
                    <a:pt x="542544" y="10160"/>
                  </a:lnTo>
                  <a:lnTo>
                    <a:pt x="542544" y="2289810"/>
                  </a:lnTo>
                  <a:lnTo>
                    <a:pt x="542544" y="2294890"/>
                  </a:lnTo>
                  <a:lnTo>
                    <a:pt x="542544" y="2299970"/>
                  </a:lnTo>
                  <a:lnTo>
                    <a:pt x="2350008" y="2299970"/>
                  </a:lnTo>
                  <a:lnTo>
                    <a:pt x="2350008" y="2299462"/>
                  </a:lnTo>
                  <a:lnTo>
                    <a:pt x="2354580" y="2299462"/>
                  </a:lnTo>
                  <a:lnTo>
                    <a:pt x="2354580" y="2290318"/>
                  </a:lnTo>
                  <a:lnTo>
                    <a:pt x="2350008" y="2290318"/>
                  </a:lnTo>
                  <a:lnTo>
                    <a:pt x="2350008" y="2289810"/>
                  </a:lnTo>
                  <a:lnTo>
                    <a:pt x="2354580" y="2289810"/>
                  </a:lnTo>
                  <a:lnTo>
                    <a:pt x="2354580" y="10160"/>
                  </a:lnTo>
                  <a:lnTo>
                    <a:pt x="23545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4056" y="6574548"/>
              <a:ext cx="367665" cy="779145"/>
            </a:xfrm>
            <a:custGeom>
              <a:avLst/>
              <a:gdLst/>
              <a:ahLst/>
              <a:cxnLst/>
              <a:rect l="l" t="t" r="r" b="b"/>
              <a:pathLst>
                <a:path w="367664" h="779145">
                  <a:moveTo>
                    <a:pt x="65532" y="758952"/>
                  </a:moveTo>
                  <a:lnTo>
                    <a:pt x="64008" y="755904"/>
                  </a:lnTo>
                  <a:lnTo>
                    <a:pt x="57912" y="749808"/>
                  </a:lnTo>
                  <a:lnTo>
                    <a:pt x="53340" y="748284"/>
                  </a:lnTo>
                  <a:lnTo>
                    <a:pt x="44196" y="748284"/>
                  </a:lnTo>
                  <a:lnTo>
                    <a:pt x="41148" y="749808"/>
                  </a:lnTo>
                  <a:lnTo>
                    <a:pt x="35052" y="755904"/>
                  </a:lnTo>
                  <a:lnTo>
                    <a:pt x="33528" y="758952"/>
                  </a:lnTo>
                  <a:lnTo>
                    <a:pt x="33528" y="768096"/>
                  </a:lnTo>
                  <a:lnTo>
                    <a:pt x="35052" y="771144"/>
                  </a:lnTo>
                  <a:lnTo>
                    <a:pt x="41148" y="777240"/>
                  </a:lnTo>
                  <a:lnTo>
                    <a:pt x="44196" y="778764"/>
                  </a:lnTo>
                  <a:lnTo>
                    <a:pt x="53340" y="778764"/>
                  </a:lnTo>
                  <a:lnTo>
                    <a:pt x="57912" y="777240"/>
                  </a:lnTo>
                  <a:lnTo>
                    <a:pt x="60960" y="774192"/>
                  </a:lnTo>
                  <a:lnTo>
                    <a:pt x="64008" y="771144"/>
                  </a:lnTo>
                  <a:lnTo>
                    <a:pt x="65532" y="768096"/>
                  </a:lnTo>
                  <a:lnTo>
                    <a:pt x="65532" y="758952"/>
                  </a:lnTo>
                  <a:close/>
                </a:path>
                <a:path w="367664" h="779145">
                  <a:moveTo>
                    <a:pt x="94475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94475" y="18275"/>
                  </a:lnTo>
                  <a:lnTo>
                    <a:pt x="94475" y="0"/>
                  </a:lnTo>
                  <a:close/>
                </a:path>
                <a:path w="367664" h="779145">
                  <a:moveTo>
                    <a:pt x="367271" y="758952"/>
                  </a:moveTo>
                  <a:lnTo>
                    <a:pt x="365747" y="755904"/>
                  </a:lnTo>
                  <a:lnTo>
                    <a:pt x="359651" y="749808"/>
                  </a:lnTo>
                  <a:lnTo>
                    <a:pt x="355079" y="748284"/>
                  </a:lnTo>
                  <a:lnTo>
                    <a:pt x="345935" y="748284"/>
                  </a:lnTo>
                  <a:lnTo>
                    <a:pt x="342887" y="749808"/>
                  </a:lnTo>
                  <a:lnTo>
                    <a:pt x="336791" y="755904"/>
                  </a:lnTo>
                  <a:lnTo>
                    <a:pt x="335267" y="758952"/>
                  </a:lnTo>
                  <a:lnTo>
                    <a:pt x="335267" y="768096"/>
                  </a:lnTo>
                  <a:lnTo>
                    <a:pt x="336791" y="771144"/>
                  </a:lnTo>
                  <a:lnTo>
                    <a:pt x="342887" y="777240"/>
                  </a:lnTo>
                  <a:lnTo>
                    <a:pt x="345935" y="778764"/>
                  </a:lnTo>
                  <a:lnTo>
                    <a:pt x="355079" y="778764"/>
                  </a:lnTo>
                  <a:lnTo>
                    <a:pt x="359651" y="777240"/>
                  </a:lnTo>
                  <a:lnTo>
                    <a:pt x="362699" y="774192"/>
                  </a:lnTo>
                  <a:lnTo>
                    <a:pt x="365747" y="771144"/>
                  </a:lnTo>
                  <a:lnTo>
                    <a:pt x="367271" y="768096"/>
                  </a:lnTo>
                  <a:lnTo>
                    <a:pt x="367271" y="758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5497067"/>
              <a:ext cx="723900" cy="1721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6684" y="5286755"/>
              <a:ext cx="96012" cy="1600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633728" y="2795269"/>
            <a:ext cx="523240" cy="2299971"/>
            <a:chOff x="1633727" y="2795270"/>
            <a:chExt cx="523240" cy="2299970"/>
          </a:xfrm>
        </p:grpSpPr>
        <p:sp>
          <p:nvSpPr>
            <p:cNvPr id="9" name="object 9"/>
            <p:cNvSpPr/>
            <p:nvPr/>
          </p:nvSpPr>
          <p:spPr>
            <a:xfrm>
              <a:off x="1636776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15" y="2795282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00" y="3564128"/>
              <a:ext cx="141732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548" y="3450335"/>
              <a:ext cx="135636" cy="883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3100" y="4078224"/>
              <a:ext cx="137159" cy="342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3100" y="3756151"/>
              <a:ext cx="135636" cy="293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3100" y="3622547"/>
              <a:ext cx="135636" cy="109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3100" y="3471671"/>
              <a:ext cx="135636" cy="131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3100" y="3342131"/>
              <a:ext cx="135636" cy="109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40052" y="3189732"/>
              <a:ext cx="141731" cy="129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43100" y="3093224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633729" y="448054"/>
            <a:ext cx="2371726" cy="2299971"/>
            <a:chOff x="1633727" y="448055"/>
            <a:chExt cx="2371725" cy="2299970"/>
          </a:xfrm>
        </p:grpSpPr>
        <p:sp>
          <p:nvSpPr>
            <p:cNvPr id="21" name="object 21"/>
            <p:cNvSpPr/>
            <p:nvPr/>
          </p:nvSpPr>
          <p:spPr>
            <a:xfrm>
              <a:off x="1636776" y="45262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80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3715" y="448055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6024" y="2092451"/>
              <a:ext cx="137160" cy="151130"/>
            </a:xfrm>
            <a:custGeom>
              <a:avLst/>
              <a:gdLst/>
              <a:ahLst/>
              <a:cxnLst/>
              <a:rect l="l" t="t" r="r" b="b"/>
              <a:pathLst>
                <a:path w="137160" h="151130">
                  <a:moveTo>
                    <a:pt x="137147" y="53098"/>
                  </a:moveTo>
                  <a:lnTo>
                    <a:pt x="1511" y="53098"/>
                  </a:lnTo>
                  <a:lnTo>
                    <a:pt x="1511" y="79768"/>
                  </a:lnTo>
                  <a:lnTo>
                    <a:pt x="53327" y="79768"/>
                  </a:lnTo>
                  <a:lnTo>
                    <a:pt x="53327" y="125488"/>
                  </a:lnTo>
                  <a:lnTo>
                    <a:pt x="1511" y="125488"/>
                  </a:lnTo>
                  <a:lnTo>
                    <a:pt x="1511" y="150888"/>
                  </a:lnTo>
                  <a:lnTo>
                    <a:pt x="137147" y="150888"/>
                  </a:lnTo>
                  <a:lnTo>
                    <a:pt x="137147" y="125488"/>
                  </a:lnTo>
                  <a:lnTo>
                    <a:pt x="77711" y="125488"/>
                  </a:lnTo>
                  <a:lnTo>
                    <a:pt x="77711" y="79768"/>
                  </a:lnTo>
                  <a:lnTo>
                    <a:pt x="137147" y="79768"/>
                  </a:lnTo>
                  <a:lnTo>
                    <a:pt x="137147" y="53098"/>
                  </a:lnTo>
                  <a:close/>
                </a:path>
                <a:path w="137160" h="151130">
                  <a:moveTo>
                    <a:pt x="13714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47" y="27432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4553" y="1929384"/>
              <a:ext cx="141591" cy="1402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717535" y="1701799"/>
              <a:ext cx="135890" cy="203200"/>
            </a:xfrm>
            <a:custGeom>
              <a:avLst/>
              <a:gdLst/>
              <a:ahLst/>
              <a:cxnLst/>
              <a:rect l="l" t="t" r="r" b="b"/>
              <a:pathLst>
                <a:path w="135889" h="203200">
                  <a:moveTo>
                    <a:pt x="135636" y="105410"/>
                  </a:moveTo>
                  <a:lnTo>
                    <a:pt x="0" y="105410"/>
                  </a:lnTo>
                  <a:lnTo>
                    <a:pt x="0" y="132080"/>
                  </a:lnTo>
                  <a:lnTo>
                    <a:pt x="51816" y="132080"/>
                  </a:lnTo>
                  <a:lnTo>
                    <a:pt x="51816" y="177800"/>
                  </a:lnTo>
                  <a:lnTo>
                    <a:pt x="0" y="177800"/>
                  </a:lnTo>
                  <a:lnTo>
                    <a:pt x="0" y="203200"/>
                  </a:lnTo>
                  <a:lnTo>
                    <a:pt x="135636" y="203200"/>
                  </a:lnTo>
                  <a:lnTo>
                    <a:pt x="135636" y="177800"/>
                  </a:lnTo>
                  <a:lnTo>
                    <a:pt x="76200" y="177800"/>
                  </a:lnTo>
                  <a:lnTo>
                    <a:pt x="76200" y="132080"/>
                  </a:lnTo>
                  <a:lnTo>
                    <a:pt x="135636" y="132080"/>
                  </a:lnTo>
                  <a:lnTo>
                    <a:pt x="135636" y="105410"/>
                  </a:lnTo>
                  <a:close/>
                </a:path>
                <a:path w="135889" h="203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548" y="1588008"/>
              <a:ext cx="135636" cy="883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7548" y="1334516"/>
              <a:ext cx="135636" cy="1818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16024" y="1203972"/>
              <a:ext cx="137160" cy="105410"/>
            </a:xfrm>
            <a:custGeom>
              <a:avLst/>
              <a:gdLst/>
              <a:ahLst/>
              <a:cxnLst/>
              <a:rect l="l" t="t" r="r" b="b"/>
              <a:pathLst>
                <a:path w="137160" h="105409">
                  <a:moveTo>
                    <a:pt x="137147" y="40627"/>
                  </a:moveTo>
                  <a:lnTo>
                    <a:pt x="112776" y="40627"/>
                  </a:lnTo>
                  <a:lnTo>
                    <a:pt x="112776" y="78727"/>
                  </a:lnTo>
                  <a:lnTo>
                    <a:pt x="1524" y="78727"/>
                  </a:lnTo>
                  <a:lnTo>
                    <a:pt x="1524" y="105397"/>
                  </a:lnTo>
                  <a:lnTo>
                    <a:pt x="137147" y="105397"/>
                  </a:lnTo>
                  <a:lnTo>
                    <a:pt x="137147" y="78727"/>
                  </a:lnTo>
                  <a:lnTo>
                    <a:pt x="137147" y="40627"/>
                  </a:lnTo>
                  <a:close/>
                </a:path>
                <a:path w="137160" h="105409">
                  <a:moveTo>
                    <a:pt x="137147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37147" y="27419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7548" y="949452"/>
              <a:ext cx="135636" cy="2346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16024" y="902208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6024" y="560832"/>
              <a:ext cx="137160" cy="3103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9196" y="1845563"/>
              <a:ext cx="131064" cy="1158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3100" y="1717547"/>
              <a:ext cx="135636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3100" y="1604772"/>
              <a:ext cx="138684" cy="899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3100" y="1239011"/>
              <a:ext cx="135636" cy="33375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43100" y="1191768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3100" y="848868"/>
              <a:ext cx="137159" cy="3144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176259" y="448055"/>
              <a:ext cx="1828800" cy="2299970"/>
            </a:xfrm>
            <a:custGeom>
              <a:avLst/>
              <a:gdLst/>
              <a:ahLst/>
              <a:cxnLst/>
              <a:rect l="l" t="t" r="r" b="b"/>
              <a:pathLst>
                <a:path w="1828800" h="2299970">
                  <a:moveTo>
                    <a:pt x="1828800" y="0"/>
                  </a:moveTo>
                  <a:lnTo>
                    <a:pt x="1818132" y="0"/>
                  </a:lnTo>
                  <a:lnTo>
                    <a:pt x="1818132" y="8890"/>
                  </a:lnTo>
                  <a:lnTo>
                    <a:pt x="1818132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818132" y="8890"/>
                  </a:lnTo>
                  <a:lnTo>
                    <a:pt x="181813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822704" y="2299970"/>
                  </a:lnTo>
                  <a:lnTo>
                    <a:pt x="1822704" y="2299716"/>
                  </a:lnTo>
                  <a:lnTo>
                    <a:pt x="1828800" y="2299716"/>
                  </a:lnTo>
                  <a:lnTo>
                    <a:pt x="1828800" y="2289048"/>
                  </a:lnTo>
                  <a:lnTo>
                    <a:pt x="1822704" y="2289048"/>
                  </a:lnTo>
                  <a:lnTo>
                    <a:pt x="1822704" y="2288540"/>
                  </a:lnTo>
                  <a:lnTo>
                    <a:pt x="1828800" y="2288540"/>
                  </a:lnTo>
                  <a:lnTo>
                    <a:pt x="1828800" y="889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64664" y="2633484"/>
              <a:ext cx="654050" cy="26034"/>
            </a:xfrm>
            <a:custGeom>
              <a:avLst/>
              <a:gdLst/>
              <a:ahLst/>
              <a:cxnLst/>
              <a:rect l="l" t="t" r="r" b="b"/>
              <a:pathLst>
                <a:path w="654050" h="26035">
                  <a:moveTo>
                    <a:pt x="25908" y="9144"/>
                  </a:move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1336"/>
                  </a:lnTo>
                  <a:lnTo>
                    <a:pt x="6096" y="24384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2860" y="21336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  <a:path w="654050" h="26035">
                  <a:moveTo>
                    <a:pt x="152387" y="9144"/>
                  </a:moveTo>
                  <a:lnTo>
                    <a:pt x="150863" y="6096"/>
                  </a:lnTo>
                  <a:lnTo>
                    <a:pt x="147815" y="3048"/>
                  </a:lnTo>
                  <a:lnTo>
                    <a:pt x="141719" y="0"/>
                  </a:lnTo>
                  <a:lnTo>
                    <a:pt x="135623" y="0"/>
                  </a:lnTo>
                  <a:lnTo>
                    <a:pt x="129527" y="3048"/>
                  </a:lnTo>
                  <a:lnTo>
                    <a:pt x="126479" y="6096"/>
                  </a:lnTo>
                  <a:lnTo>
                    <a:pt x="126479" y="19812"/>
                  </a:lnTo>
                  <a:lnTo>
                    <a:pt x="129527" y="21336"/>
                  </a:lnTo>
                  <a:lnTo>
                    <a:pt x="132575" y="24384"/>
                  </a:lnTo>
                  <a:lnTo>
                    <a:pt x="135623" y="25908"/>
                  </a:lnTo>
                  <a:lnTo>
                    <a:pt x="141719" y="25908"/>
                  </a:lnTo>
                  <a:lnTo>
                    <a:pt x="144767" y="24384"/>
                  </a:lnTo>
                  <a:lnTo>
                    <a:pt x="147815" y="21336"/>
                  </a:lnTo>
                  <a:lnTo>
                    <a:pt x="150863" y="19812"/>
                  </a:lnTo>
                  <a:lnTo>
                    <a:pt x="152387" y="16764"/>
                  </a:lnTo>
                  <a:lnTo>
                    <a:pt x="152387" y="9144"/>
                  </a:lnTo>
                  <a:close/>
                </a:path>
                <a:path w="654050" h="26035">
                  <a:moveTo>
                    <a:pt x="403847" y="9144"/>
                  </a:moveTo>
                  <a:lnTo>
                    <a:pt x="402323" y="6096"/>
                  </a:lnTo>
                  <a:lnTo>
                    <a:pt x="399275" y="3048"/>
                  </a:lnTo>
                  <a:lnTo>
                    <a:pt x="393179" y="0"/>
                  </a:lnTo>
                  <a:lnTo>
                    <a:pt x="387083" y="0"/>
                  </a:lnTo>
                  <a:lnTo>
                    <a:pt x="380987" y="3048"/>
                  </a:lnTo>
                  <a:lnTo>
                    <a:pt x="377939" y="6096"/>
                  </a:lnTo>
                  <a:lnTo>
                    <a:pt x="377939" y="19812"/>
                  </a:lnTo>
                  <a:lnTo>
                    <a:pt x="380987" y="21336"/>
                  </a:lnTo>
                  <a:lnTo>
                    <a:pt x="384035" y="24384"/>
                  </a:lnTo>
                  <a:lnTo>
                    <a:pt x="387083" y="25908"/>
                  </a:lnTo>
                  <a:lnTo>
                    <a:pt x="393179" y="25908"/>
                  </a:lnTo>
                  <a:lnTo>
                    <a:pt x="396227" y="24384"/>
                  </a:lnTo>
                  <a:lnTo>
                    <a:pt x="399275" y="21336"/>
                  </a:lnTo>
                  <a:lnTo>
                    <a:pt x="402323" y="19812"/>
                  </a:lnTo>
                  <a:lnTo>
                    <a:pt x="403847" y="16764"/>
                  </a:lnTo>
                  <a:lnTo>
                    <a:pt x="403847" y="9144"/>
                  </a:lnTo>
                  <a:close/>
                </a:path>
                <a:path w="654050" h="26035">
                  <a:moveTo>
                    <a:pt x="653796" y="9144"/>
                  </a:moveTo>
                  <a:lnTo>
                    <a:pt x="652272" y="6096"/>
                  </a:lnTo>
                  <a:lnTo>
                    <a:pt x="649224" y="3048"/>
                  </a:lnTo>
                  <a:lnTo>
                    <a:pt x="643128" y="0"/>
                  </a:lnTo>
                  <a:lnTo>
                    <a:pt x="637032" y="0"/>
                  </a:lnTo>
                  <a:lnTo>
                    <a:pt x="630936" y="3048"/>
                  </a:lnTo>
                  <a:lnTo>
                    <a:pt x="627888" y="6096"/>
                  </a:lnTo>
                  <a:lnTo>
                    <a:pt x="627888" y="19812"/>
                  </a:lnTo>
                  <a:lnTo>
                    <a:pt x="630936" y="21336"/>
                  </a:lnTo>
                  <a:lnTo>
                    <a:pt x="633984" y="24384"/>
                  </a:lnTo>
                  <a:lnTo>
                    <a:pt x="637032" y="25908"/>
                  </a:lnTo>
                  <a:lnTo>
                    <a:pt x="643128" y="25908"/>
                  </a:lnTo>
                  <a:lnTo>
                    <a:pt x="646176" y="24384"/>
                  </a:lnTo>
                  <a:lnTo>
                    <a:pt x="649224" y="21336"/>
                  </a:lnTo>
                  <a:lnTo>
                    <a:pt x="652272" y="19812"/>
                  </a:lnTo>
                  <a:lnTo>
                    <a:pt x="653796" y="16764"/>
                  </a:lnTo>
                  <a:lnTo>
                    <a:pt x="65379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37231" y="534924"/>
              <a:ext cx="1712976" cy="19872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0504" y="2633484"/>
              <a:ext cx="528955" cy="26034"/>
            </a:xfrm>
            <a:custGeom>
              <a:avLst/>
              <a:gdLst/>
              <a:ahLst/>
              <a:cxnLst/>
              <a:rect l="l" t="t" r="r" b="b"/>
              <a:pathLst>
                <a:path w="528954" h="26035">
                  <a:moveTo>
                    <a:pt x="25908" y="9144"/>
                  </a:move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1336"/>
                  </a:lnTo>
                  <a:lnTo>
                    <a:pt x="6096" y="24384"/>
                  </a:lnTo>
                  <a:lnTo>
                    <a:pt x="9144" y="25908"/>
                  </a:lnTo>
                  <a:lnTo>
                    <a:pt x="16764" y="25908"/>
                  </a:lnTo>
                  <a:lnTo>
                    <a:pt x="19812" y="24384"/>
                  </a:lnTo>
                  <a:lnTo>
                    <a:pt x="22860" y="21336"/>
                  </a:lnTo>
                  <a:lnTo>
                    <a:pt x="24384" y="19812"/>
                  </a:lnTo>
                  <a:lnTo>
                    <a:pt x="25908" y="16764"/>
                  </a:lnTo>
                  <a:lnTo>
                    <a:pt x="25908" y="9144"/>
                  </a:lnTo>
                  <a:close/>
                </a:path>
                <a:path w="528954" h="26035">
                  <a:moveTo>
                    <a:pt x="277368" y="9144"/>
                  </a:moveTo>
                  <a:lnTo>
                    <a:pt x="274320" y="3048"/>
                  </a:lnTo>
                  <a:lnTo>
                    <a:pt x="268224" y="0"/>
                  </a:lnTo>
                  <a:lnTo>
                    <a:pt x="260604" y="0"/>
                  </a:lnTo>
                  <a:lnTo>
                    <a:pt x="257556" y="1524"/>
                  </a:lnTo>
                  <a:lnTo>
                    <a:pt x="252984" y="6096"/>
                  </a:lnTo>
                  <a:lnTo>
                    <a:pt x="251460" y="9144"/>
                  </a:lnTo>
                  <a:lnTo>
                    <a:pt x="251460" y="16764"/>
                  </a:lnTo>
                  <a:lnTo>
                    <a:pt x="252984" y="19812"/>
                  </a:lnTo>
                  <a:lnTo>
                    <a:pt x="256032" y="21336"/>
                  </a:lnTo>
                  <a:lnTo>
                    <a:pt x="257556" y="24384"/>
                  </a:lnTo>
                  <a:lnTo>
                    <a:pt x="260604" y="25908"/>
                  </a:lnTo>
                  <a:lnTo>
                    <a:pt x="268224" y="25908"/>
                  </a:lnTo>
                  <a:lnTo>
                    <a:pt x="271272" y="24384"/>
                  </a:lnTo>
                  <a:lnTo>
                    <a:pt x="274320" y="21336"/>
                  </a:lnTo>
                  <a:lnTo>
                    <a:pt x="275844" y="19812"/>
                  </a:lnTo>
                  <a:lnTo>
                    <a:pt x="277368" y="16764"/>
                  </a:lnTo>
                  <a:lnTo>
                    <a:pt x="277368" y="9144"/>
                  </a:lnTo>
                  <a:close/>
                </a:path>
                <a:path w="528954" h="26035">
                  <a:moveTo>
                    <a:pt x="528815" y="9144"/>
                  </a:moveTo>
                  <a:lnTo>
                    <a:pt x="525767" y="3048"/>
                  </a:lnTo>
                  <a:lnTo>
                    <a:pt x="519671" y="0"/>
                  </a:lnTo>
                  <a:lnTo>
                    <a:pt x="512051" y="0"/>
                  </a:lnTo>
                  <a:lnTo>
                    <a:pt x="509003" y="1524"/>
                  </a:lnTo>
                  <a:lnTo>
                    <a:pt x="504431" y="6096"/>
                  </a:lnTo>
                  <a:lnTo>
                    <a:pt x="502907" y="9144"/>
                  </a:lnTo>
                  <a:lnTo>
                    <a:pt x="502907" y="16764"/>
                  </a:lnTo>
                  <a:lnTo>
                    <a:pt x="504431" y="19812"/>
                  </a:lnTo>
                  <a:lnTo>
                    <a:pt x="507479" y="21336"/>
                  </a:lnTo>
                  <a:lnTo>
                    <a:pt x="509003" y="24384"/>
                  </a:lnTo>
                  <a:lnTo>
                    <a:pt x="512051" y="25908"/>
                  </a:lnTo>
                  <a:lnTo>
                    <a:pt x="519671" y="25908"/>
                  </a:lnTo>
                  <a:lnTo>
                    <a:pt x="522719" y="24384"/>
                  </a:lnTo>
                  <a:lnTo>
                    <a:pt x="525767" y="21336"/>
                  </a:lnTo>
                  <a:lnTo>
                    <a:pt x="527291" y="19812"/>
                  </a:lnTo>
                  <a:lnTo>
                    <a:pt x="528815" y="16764"/>
                  </a:lnTo>
                  <a:lnTo>
                    <a:pt x="52881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633727" y="7490459"/>
            <a:ext cx="2369821" cy="2298700"/>
            <a:chOff x="1633727" y="7490459"/>
            <a:chExt cx="2369820" cy="2298700"/>
          </a:xfrm>
        </p:grpSpPr>
        <p:sp>
          <p:nvSpPr>
            <p:cNvPr id="43" name="object 43"/>
            <p:cNvSpPr/>
            <p:nvPr/>
          </p:nvSpPr>
          <p:spPr>
            <a:xfrm>
              <a:off x="1636776" y="7493508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19" h="2292350">
                  <a:moveTo>
                    <a:pt x="51511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2096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33715" y="7490460"/>
              <a:ext cx="523240" cy="2298700"/>
            </a:xfrm>
            <a:custGeom>
              <a:avLst/>
              <a:gdLst/>
              <a:ahLst/>
              <a:cxnLst/>
              <a:rect l="l" t="t" r="r" b="b"/>
              <a:pathLst>
                <a:path w="523239" h="229870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2732" y="2298192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17548" y="8901684"/>
              <a:ext cx="135636" cy="8534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17535" y="8547608"/>
              <a:ext cx="135890" cy="330200"/>
            </a:xfrm>
            <a:custGeom>
              <a:avLst/>
              <a:gdLst/>
              <a:ahLst/>
              <a:cxnLst/>
              <a:rect l="l" t="t" r="r" b="b"/>
              <a:pathLst>
                <a:path w="135889" h="330200">
                  <a:moveTo>
                    <a:pt x="135636" y="256032"/>
                  </a:moveTo>
                  <a:lnTo>
                    <a:pt x="111252" y="256032"/>
                  </a:lnTo>
                  <a:lnTo>
                    <a:pt x="111252" y="304292"/>
                  </a:lnTo>
                  <a:lnTo>
                    <a:pt x="74676" y="304292"/>
                  </a:lnTo>
                  <a:lnTo>
                    <a:pt x="74676" y="256032"/>
                  </a:lnTo>
                  <a:lnTo>
                    <a:pt x="50292" y="256032"/>
                  </a:lnTo>
                  <a:lnTo>
                    <a:pt x="50292" y="304292"/>
                  </a:lnTo>
                  <a:lnTo>
                    <a:pt x="24384" y="304292"/>
                  </a:lnTo>
                  <a:lnTo>
                    <a:pt x="24384" y="256032"/>
                  </a:lnTo>
                  <a:lnTo>
                    <a:pt x="0" y="256032"/>
                  </a:lnTo>
                  <a:lnTo>
                    <a:pt x="0" y="304292"/>
                  </a:lnTo>
                  <a:lnTo>
                    <a:pt x="0" y="329692"/>
                  </a:lnTo>
                  <a:lnTo>
                    <a:pt x="135636" y="329692"/>
                  </a:lnTo>
                  <a:lnTo>
                    <a:pt x="135636" y="304292"/>
                  </a:lnTo>
                  <a:lnTo>
                    <a:pt x="135636" y="256032"/>
                  </a:lnTo>
                  <a:close/>
                </a:path>
                <a:path w="135889" h="330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  <a:path w="135889" h="330200">
                  <a:moveTo>
                    <a:pt x="135648" y="195084"/>
                  </a:moveTo>
                  <a:lnTo>
                    <a:pt x="24396" y="195084"/>
                  </a:lnTo>
                  <a:lnTo>
                    <a:pt x="24396" y="170954"/>
                  </a:lnTo>
                  <a:lnTo>
                    <a:pt x="12" y="170954"/>
                  </a:lnTo>
                  <a:lnTo>
                    <a:pt x="12" y="195084"/>
                  </a:lnTo>
                  <a:lnTo>
                    <a:pt x="12" y="221754"/>
                  </a:lnTo>
                  <a:lnTo>
                    <a:pt x="12" y="245884"/>
                  </a:lnTo>
                  <a:lnTo>
                    <a:pt x="24396" y="245884"/>
                  </a:lnTo>
                  <a:lnTo>
                    <a:pt x="24396" y="221754"/>
                  </a:lnTo>
                  <a:lnTo>
                    <a:pt x="135648" y="221754"/>
                  </a:lnTo>
                  <a:lnTo>
                    <a:pt x="135648" y="195084"/>
                  </a:lnTo>
                  <a:close/>
                </a:path>
                <a:path w="135889" h="330200">
                  <a:moveTo>
                    <a:pt x="135648" y="115836"/>
                  </a:moveTo>
                  <a:lnTo>
                    <a:pt x="24396" y="115836"/>
                  </a:lnTo>
                  <a:lnTo>
                    <a:pt x="24396" y="91706"/>
                  </a:lnTo>
                  <a:lnTo>
                    <a:pt x="12" y="91706"/>
                  </a:lnTo>
                  <a:lnTo>
                    <a:pt x="12" y="115836"/>
                  </a:lnTo>
                  <a:lnTo>
                    <a:pt x="12" y="142506"/>
                  </a:lnTo>
                  <a:lnTo>
                    <a:pt x="12" y="166636"/>
                  </a:lnTo>
                  <a:lnTo>
                    <a:pt x="24396" y="166636"/>
                  </a:lnTo>
                  <a:lnTo>
                    <a:pt x="24396" y="142506"/>
                  </a:lnTo>
                  <a:lnTo>
                    <a:pt x="135648" y="142506"/>
                  </a:lnTo>
                  <a:lnTo>
                    <a:pt x="135648" y="11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7548" y="8432292"/>
              <a:ext cx="135636" cy="8839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17535" y="8296414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09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7548" y="8100060"/>
              <a:ext cx="138684" cy="1727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16024" y="8045196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7548" y="7908036"/>
              <a:ext cx="135636" cy="1082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943100" y="885698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0052" y="8551164"/>
              <a:ext cx="141732" cy="2865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3100" y="8417052"/>
              <a:ext cx="135636" cy="1097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40052" y="7961376"/>
              <a:ext cx="141732" cy="4312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76259" y="7490460"/>
              <a:ext cx="1812289" cy="2298700"/>
            </a:xfrm>
            <a:custGeom>
              <a:avLst/>
              <a:gdLst/>
              <a:ahLst/>
              <a:cxnLst/>
              <a:rect l="l" t="t" r="r" b="b"/>
              <a:pathLst>
                <a:path w="1812289" h="2298700">
                  <a:moveTo>
                    <a:pt x="1812036" y="0"/>
                  </a:moveTo>
                  <a:lnTo>
                    <a:pt x="1801368" y="0"/>
                  </a:lnTo>
                  <a:lnTo>
                    <a:pt x="1801368" y="8890"/>
                  </a:lnTo>
                  <a:lnTo>
                    <a:pt x="1801368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801368" y="8890"/>
                  </a:lnTo>
                  <a:lnTo>
                    <a:pt x="180136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1807464" y="2298700"/>
                  </a:lnTo>
                  <a:lnTo>
                    <a:pt x="1807464" y="2298192"/>
                  </a:lnTo>
                  <a:lnTo>
                    <a:pt x="1812036" y="2298192"/>
                  </a:lnTo>
                  <a:lnTo>
                    <a:pt x="1812036" y="2289048"/>
                  </a:lnTo>
                  <a:lnTo>
                    <a:pt x="1807464" y="2289048"/>
                  </a:lnTo>
                  <a:lnTo>
                    <a:pt x="1807464" y="2288540"/>
                  </a:lnTo>
                  <a:lnTo>
                    <a:pt x="1812036" y="2288540"/>
                  </a:lnTo>
                  <a:lnTo>
                    <a:pt x="1812036" y="8890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12848" y="9727705"/>
              <a:ext cx="687705" cy="27940"/>
            </a:xfrm>
            <a:custGeom>
              <a:avLst/>
              <a:gdLst/>
              <a:ahLst/>
              <a:cxnLst/>
              <a:rect l="l" t="t" r="r" b="b"/>
              <a:pathLst>
                <a:path w="687705" h="27940">
                  <a:moveTo>
                    <a:pt x="27432" y="10668"/>
                  </a:moveTo>
                  <a:lnTo>
                    <a:pt x="25908" y="7620"/>
                  </a:lnTo>
                  <a:lnTo>
                    <a:pt x="22860" y="4572"/>
                  </a:lnTo>
                  <a:lnTo>
                    <a:pt x="21336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21336" y="25908"/>
                  </a:lnTo>
                  <a:lnTo>
                    <a:pt x="22860" y="24384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687705" h="27940">
                  <a:moveTo>
                    <a:pt x="687324" y="10668"/>
                  </a:moveTo>
                  <a:lnTo>
                    <a:pt x="684276" y="4572"/>
                  </a:lnTo>
                  <a:lnTo>
                    <a:pt x="681228" y="1524"/>
                  </a:lnTo>
                  <a:lnTo>
                    <a:pt x="678180" y="0"/>
                  </a:lnTo>
                  <a:lnTo>
                    <a:pt x="670560" y="0"/>
                  </a:lnTo>
                  <a:lnTo>
                    <a:pt x="667512" y="1524"/>
                  </a:lnTo>
                  <a:lnTo>
                    <a:pt x="661416" y="7620"/>
                  </a:lnTo>
                  <a:lnTo>
                    <a:pt x="659892" y="10668"/>
                  </a:lnTo>
                  <a:lnTo>
                    <a:pt x="659892" y="18288"/>
                  </a:lnTo>
                  <a:lnTo>
                    <a:pt x="661416" y="21336"/>
                  </a:lnTo>
                  <a:lnTo>
                    <a:pt x="664464" y="24384"/>
                  </a:lnTo>
                  <a:lnTo>
                    <a:pt x="670560" y="27432"/>
                  </a:lnTo>
                  <a:lnTo>
                    <a:pt x="678180" y="27432"/>
                  </a:lnTo>
                  <a:lnTo>
                    <a:pt x="684276" y="24384"/>
                  </a:lnTo>
                  <a:lnTo>
                    <a:pt x="687324" y="18288"/>
                  </a:lnTo>
                  <a:lnTo>
                    <a:pt x="68732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82368" y="7659624"/>
              <a:ext cx="1821179" cy="196291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268980" y="9727705"/>
              <a:ext cx="687705" cy="27940"/>
            </a:xfrm>
            <a:custGeom>
              <a:avLst/>
              <a:gdLst/>
              <a:ahLst/>
              <a:cxnLst/>
              <a:rect l="l" t="t" r="r" b="b"/>
              <a:pathLst>
                <a:path w="687704" h="27940">
                  <a:moveTo>
                    <a:pt x="27432" y="10668"/>
                  </a:moveTo>
                  <a:lnTo>
                    <a:pt x="25908" y="7620"/>
                  </a:lnTo>
                  <a:lnTo>
                    <a:pt x="22860" y="4572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6096" y="25908"/>
                  </a:lnTo>
                  <a:lnTo>
                    <a:pt x="10668" y="27432"/>
                  </a:lnTo>
                  <a:lnTo>
                    <a:pt x="18288" y="27432"/>
                  </a:lnTo>
                  <a:lnTo>
                    <a:pt x="21336" y="25908"/>
                  </a:lnTo>
                  <a:lnTo>
                    <a:pt x="22860" y="24384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687704" h="27940">
                  <a:moveTo>
                    <a:pt x="160007" y="10668"/>
                  </a:moveTo>
                  <a:lnTo>
                    <a:pt x="158483" y="7620"/>
                  </a:lnTo>
                  <a:lnTo>
                    <a:pt x="152387" y="1524"/>
                  </a:lnTo>
                  <a:lnTo>
                    <a:pt x="149339" y="0"/>
                  </a:lnTo>
                  <a:lnTo>
                    <a:pt x="141719" y="0"/>
                  </a:lnTo>
                  <a:lnTo>
                    <a:pt x="138671" y="1524"/>
                  </a:lnTo>
                  <a:lnTo>
                    <a:pt x="137147" y="4572"/>
                  </a:lnTo>
                  <a:lnTo>
                    <a:pt x="134099" y="7620"/>
                  </a:lnTo>
                  <a:lnTo>
                    <a:pt x="132575" y="10668"/>
                  </a:lnTo>
                  <a:lnTo>
                    <a:pt x="132575" y="18288"/>
                  </a:lnTo>
                  <a:lnTo>
                    <a:pt x="134099" y="21336"/>
                  </a:lnTo>
                  <a:lnTo>
                    <a:pt x="138671" y="25908"/>
                  </a:lnTo>
                  <a:lnTo>
                    <a:pt x="141719" y="27432"/>
                  </a:lnTo>
                  <a:lnTo>
                    <a:pt x="149339" y="27432"/>
                  </a:lnTo>
                  <a:lnTo>
                    <a:pt x="155435" y="24384"/>
                  </a:lnTo>
                  <a:lnTo>
                    <a:pt x="158483" y="21336"/>
                  </a:lnTo>
                  <a:lnTo>
                    <a:pt x="160007" y="18288"/>
                  </a:lnTo>
                  <a:lnTo>
                    <a:pt x="160007" y="10668"/>
                  </a:lnTo>
                  <a:close/>
                </a:path>
                <a:path w="687704" h="27940">
                  <a:moveTo>
                    <a:pt x="423672" y="10668"/>
                  </a:moveTo>
                  <a:lnTo>
                    <a:pt x="422148" y="7620"/>
                  </a:lnTo>
                  <a:lnTo>
                    <a:pt x="419100" y="4572"/>
                  </a:lnTo>
                  <a:lnTo>
                    <a:pt x="417576" y="1524"/>
                  </a:lnTo>
                  <a:lnTo>
                    <a:pt x="414528" y="0"/>
                  </a:lnTo>
                  <a:lnTo>
                    <a:pt x="406908" y="0"/>
                  </a:lnTo>
                  <a:lnTo>
                    <a:pt x="403860" y="1524"/>
                  </a:lnTo>
                  <a:lnTo>
                    <a:pt x="397764" y="7620"/>
                  </a:lnTo>
                  <a:lnTo>
                    <a:pt x="396240" y="10668"/>
                  </a:lnTo>
                  <a:lnTo>
                    <a:pt x="396240" y="18288"/>
                  </a:lnTo>
                  <a:lnTo>
                    <a:pt x="397764" y="21336"/>
                  </a:lnTo>
                  <a:lnTo>
                    <a:pt x="400812" y="24384"/>
                  </a:lnTo>
                  <a:lnTo>
                    <a:pt x="406908" y="27432"/>
                  </a:lnTo>
                  <a:lnTo>
                    <a:pt x="414528" y="27432"/>
                  </a:lnTo>
                  <a:lnTo>
                    <a:pt x="417576" y="25908"/>
                  </a:lnTo>
                  <a:lnTo>
                    <a:pt x="419100" y="24384"/>
                  </a:lnTo>
                  <a:lnTo>
                    <a:pt x="422148" y="21336"/>
                  </a:lnTo>
                  <a:lnTo>
                    <a:pt x="423672" y="18288"/>
                  </a:lnTo>
                  <a:lnTo>
                    <a:pt x="423672" y="10668"/>
                  </a:lnTo>
                  <a:close/>
                </a:path>
                <a:path w="687704" h="27940">
                  <a:moveTo>
                    <a:pt x="687324" y="7620"/>
                  </a:moveTo>
                  <a:lnTo>
                    <a:pt x="681228" y="1524"/>
                  </a:lnTo>
                  <a:lnTo>
                    <a:pt x="678180" y="0"/>
                  </a:lnTo>
                  <a:lnTo>
                    <a:pt x="670560" y="0"/>
                  </a:lnTo>
                  <a:lnTo>
                    <a:pt x="667512" y="1524"/>
                  </a:lnTo>
                  <a:lnTo>
                    <a:pt x="661416" y="7620"/>
                  </a:lnTo>
                  <a:lnTo>
                    <a:pt x="659892" y="10668"/>
                  </a:lnTo>
                  <a:lnTo>
                    <a:pt x="659892" y="18288"/>
                  </a:lnTo>
                  <a:lnTo>
                    <a:pt x="661416" y="21336"/>
                  </a:lnTo>
                  <a:lnTo>
                    <a:pt x="664464" y="24384"/>
                  </a:lnTo>
                  <a:lnTo>
                    <a:pt x="670560" y="27432"/>
                  </a:lnTo>
                  <a:lnTo>
                    <a:pt x="678180" y="27432"/>
                  </a:lnTo>
                  <a:lnTo>
                    <a:pt x="684276" y="24384"/>
                  </a:lnTo>
                  <a:lnTo>
                    <a:pt x="687324" y="21336"/>
                  </a:lnTo>
                  <a:lnTo>
                    <a:pt x="687324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4492755" y="5142228"/>
            <a:ext cx="2226945" cy="2299971"/>
            <a:chOff x="4492752" y="5142229"/>
            <a:chExt cx="2226945" cy="2299970"/>
          </a:xfrm>
        </p:grpSpPr>
        <p:sp>
          <p:nvSpPr>
            <p:cNvPr id="61" name="object 61"/>
            <p:cNvSpPr/>
            <p:nvPr/>
          </p:nvSpPr>
          <p:spPr>
            <a:xfrm>
              <a:off x="4495799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2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1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92752" y="5142229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2732" y="228981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9348" y="6609587"/>
              <a:ext cx="137160" cy="152400"/>
            </a:xfrm>
            <a:custGeom>
              <a:avLst/>
              <a:gdLst/>
              <a:ahLst/>
              <a:cxnLst/>
              <a:rect l="l" t="t" r="r" b="b"/>
              <a:pathLst>
                <a:path w="137160" h="152400">
                  <a:moveTo>
                    <a:pt x="137160" y="54610"/>
                  </a:moveTo>
                  <a:lnTo>
                    <a:pt x="1524" y="54610"/>
                  </a:lnTo>
                  <a:lnTo>
                    <a:pt x="1524" y="81280"/>
                  </a:lnTo>
                  <a:lnTo>
                    <a:pt x="53340" y="81280"/>
                  </a:lnTo>
                  <a:lnTo>
                    <a:pt x="53340" y="127000"/>
                  </a:lnTo>
                  <a:lnTo>
                    <a:pt x="1524" y="127000"/>
                  </a:lnTo>
                  <a:lnTo>
                    <a:pt x="1524" y="152400"/>
                  </a:lnTo>
                  <a:lnTo>
                    <a:pt x="137160" y="152400"/>
                  </a:lnTo>
                  <a:lnTo>
                    <a:pt x="137160" y="127000"/>
                  </a:lnTo>
                  <a:lnTo>
                    <a:pt x="77724" y="127000"/>
                  </a:lnTo>
                  <a:lnTo>
                    <a:pt x="77724" y="81280"/>
                  </a:lnTo>
                  <a:lnTo>
                    <a:pt x="137160" y="81280"/>
                  </a:lnTo>
                  <a:lnTo>
                    <a:pt x="137160" y="54610"/>
                  </a:lnTo>
                  <a:close/>
                </a:path>
                <a:path w="137160" h="15240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87823" y="6446519"/>
              <a:ext cx="141732" cy="14020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90872" y="6220459"/>
              <a:ext cx="135890" cy="201930"/>
            </a:xfrm>
            <a:custGeom>
              <a:avLst/>
              <a:gdLst/>
              <a:ahLst/>
              <a:cxnLst/>
              <a:rect l="l" t="t" r="r" b="b"/>
              <a:pathLst>
                <a:path w="135889" h="201929">
                  <a:moveTo>
                    <a:pt x="135636" y="103886"/>
                  </a:moveTo>
                  <a:lnTo>
                    <a:pt x="0" y="103886"/>
                  </a:lnTo>
                  <a:lnTo>
                    <a:pt x="0" y="130556"/>
                  </a:lnTo>
                  <a:lnTo>
                    <a:pt x="51816" y="130556"/>
                  </a:lnTo>
                  <a:lnTo>
                    <a:pt x="51816" y="176276"/>
                  </a:lnTo>
                  <a:lnTo>
                    <a:pt x="0" y="176276"/>
                  </a:lnTo>
                  <a:lnTo>
                    <a:pt x="0" y="201676"/>
                  </a:lnTo>
                  <a:lnTo>
                    <a:pt x="135636" y="201676"/>
                  </a:lnTo>
                  <a:lnTo>
                    <a:pt x="135636" y="176276"/>
                  </a:lnTo>
                  <a:lnTo>
                    <a:pt x="76200" y="176276"/>
                  </a:lnTo>
                  <a:lnTo>
                    <a:pt x="76200" y="130556"/>
                  </a:lnTo>
                  <a:lnTo>
                    <a:pt x="135636" y="130556"/>
                  </a:lnTo>
                  <a:lnTo>
                    <a:pt x="135636" y="103886"/>
                  </a:lnTo>
                  <a:close/>
                </a:path>
                <a:path w="135889" h="20192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90872" y="6105144"/>
              <a:ext cx="135636" cy="899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7824" y="5729986"/>
              <a:ext cx="141732" cy="3157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90872" y="5431536"/>
              <a:ext cx="135636" cy="2758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052047" y="5142229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10160"/>
                  </a:lnTo>
                  <a:lnTo>
                    <a:pt x="1656588" y="2289810"/>
                  </a:lnTo>
                  <a:lnTo>
                    <a:pt x="9144" y="2289810"/>
                  </a:lnTo>
                  <a:lnTo>
                    <a:pt x="9144" y="10160"/>
                  </a:lnTo>
                  <a:lnTo>
                    <a:pt x="1656588" y="1016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462"/>
                  </a:lnTo>
                  <a:lnTo>
                    <a:pt x="1667256" y="2299462"/>
                  </a:lnTo>
                  <a:lnTo>
                    <a:pt x="1667256" y="2290318"/>
                  </a:lnTo>
                  <a:lnTo>
                    <a:pt x="1661160" y="2290318"/>
                  </a:lnTo>
                  <a:lnTo>
                    <a:pt x="1661160" y="2289810"/>
                  </a:lnTo>
                  <a:lnTo>
                    <a:pt x="1667256" y="2289810"/>
                  </a:lnTo>
                  <a:lnTo>
                    <a:pt x="1667256" y="1016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93779" y="7322832"/>
              <a:ext cx="635635" cy="30480"/>
            </a:xfrm>
            <a:custGeom>
              <a:avLst/>
              <a:gdLst/>
              <a:ahLst/>
              <a:cxnLst/>
              <a:rect l="l" t="t" r="r" b="b"/>
              <a:pathLst>
                <a:path w="635635" h="30479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635635" h="30479">
                  <a:moveTo>
                    <a:pt x="182892" y="10668"/>
                  </a:moveTo>
                  <a:lnTo>
                    <a:pt x="181368" y="7620"/>
                  </a:lnTo>
                  <a:lnTo>
                    <a:pt x="175272" y="1524"/>
                  </a:lnTo>
                  <a:lnTo>
                    <a:pt x="172224" y="0"/>
                  </a:lnTo>
                  <a:lnTo>
                    <a:pt x="163080" y="0"/>
                  </a:lnTo>
                  <a:lnTo>
                    <a:pt x="160032" y="1524"/>
                  </a:lnTo>
                  <a:lnTo>
                    <a:pt x="155460" y="4572"/>
                  </a:lnTo>
                  <a:lnTo>
                    <a:pt x="152412" y="7620"/>
                  </a:lnTo>
                  <a:lnTo>
                    <a:pt x="150888" y="10668"/>
                  </a:lnTo>
                  <a:lnTo>
                    <a:pt x="150888" y="19812"/>
                  </a:lnTo>
                  <a:lnTo>
                    <a:pt x="152412" y="22860"/>
                  </a:lnTo>
                  <a:lnTo>
                    <a:pt x="155460" y="25908"/>
                  </a:lnTo>
                  <a:lnTo>
                    <a:pt x="160032" y="28956"/>
                  </a:lnTo>
                  <a:lnTo>
                    <a:pt x="163080" y="30480"/>
                  </a:lnTo>
                  <a:lnTo>
                    <a:pt x="172224" y="30480"/>
                  </a:lnTo>
                  <a:lnTo>
                    <a:pt x="175272" y="28956"/>
                  </a:lnTo>
                  <a:lnTo>
                    <a:pt x="178320" y="25908"/>
                  </a:lnTo>
                  <a:lnTo>
                    <a:pt x="181368" y="22860"/>
                  </a:lnTo>
                  <a:lnTo>
                    <a:pt x="182892" y="19812"/>
                  </a:lnTo>
                  <a:lnTo>
                    <a:pt x="182892" y="10668"/>
                  </a:lnTo>
                  <a:close/>
                </a:path>
                <a:path w="635635" h="30479">
                  <a:moveTo>
                    <a:pt x="484632" y="10668"/>
                  </a:moveTo>
                  <a:lnTo>
                    <a:pt x="483108" y="7620"/>
                  </a:lnTo>
                  <a:lnTo>
                    <a:pt x="477012" y="1524"/>
                  </a:lnTo>
                  <a:lnTo>
                    <a:pt x="473964" y="0"/>
                  </a:lnTo>
                  <a:lnTo>
                    <a:pt x="464820" y="0"/>
                  </a:lnTo>
                  <a:lnTo>
                    <a:pt x="461772" y="1524"/>
                  </a:lnTo>
                  <a:lnTo>
                    <a:pt x="457200" y="4572"/>
                  </a:lnTo>
                  <a:lnTo>
                    <a:pt x="454152" y="7620"/>
                  </a:lnTo>
                  <a:lnTo>
                    <a:pt x="452628" y="10668"/>
                  </a:lnTo>
                  <a:lnTo>
                    <a:pt x="452628" y="19812"/>
                  </a:lnTo>
                  <a:lnTo>
                    <a:pt x="454152" y="22860"/>
                  </a:lnTo>
                  <a:lnTo>
                    <a:pt x="457200" y="25908"/>
                  </a:lnTo>
                  <a:lnTo>
                    <a:pt x="461772" y="28956"/>
                  </a:lnTo>
                  <a:lnTo>
                    <a:pt x="464820" y="30480"/>
                  </a:lnTo>
                  <a:lnTo>
                    <a:pt x="473964" y="30480"/>
                  </a:lnTo>
                  <a:lnTo>
                    <a:pt x="477012" y="28956"/>
                  </a:lnTo>
                  <a:lnTo>
                    <a:pt x="480060" y="25908"/>
                  </a:lnTo>
                  <a:lnTo>
                    <a:pt x="483108" y="22860"/>
                  </a:lnTo>
                  <a:lnTo>
                    <a:pt x="484632" y="19812"/>
                  </a:lnTo>
                  <a:lnTo>
                    <a:pt x="484632" y="10668"/>
                  </a:lnTo>
                  <a:close/>
                </a:path>
                <a:path w="635635" h="30479">
                  <a:moveTo>
                    <a:pt x="635520" y="10668"/>
                  </a:moveTo>
                  <a:lnTo>
                    <a:pt x="633996" y="7620"/>
                  </a:lnTo>
                  <a:lnTo>
                    <a:pt x="627900" y="1524"/>
                  </a:lnTo>
                  <a:lnTo>
                    <a:pt x="624852" y="0"/>
                  </a:lnTo>
                  <a:lnTo>
                    <a:pt x="615708" y="0"/>
                  </a:lnTo>
                  <a:lnTo>
                    <a:pt x="612660" y="1524"/>
                  </a:lnTo>
                  <a:lnTo>
                    <a:pt x="608088" y="4572"/>
                  </a:lnTo>
                  <a:lnTo>
                    <a:pt x="605040" y="7620"/>
                  </a:lnTo>
                  <a:lnTo>
                    <a:pt x="603516" y="10668"/>
                  </a:lnTo>
                  <a:lnTo>
                    <a:pt x="603516" y="19812"/>
                  </a:lnTo>
                  <a:lnTo>
                    <a:pt x="605040" y="22860"/>
                  </a:lnTo>
                  <a:lnTo>
                    <a:pt x="608088" y="25908"/>
                  </a:lnTo>
                  <a:lnTo>
                    <a:pt x="612660" y="28956"/>
                  </a:lnTo>
                  <a:lnTo>
                    <a:pt x="615708" y="30480"/>
                  </a:lnTo>
                  <a:lnTo>
                    <a:pt x="624852" y="30480"/>
                  </a:lnTo>
                  <a:lnTo>
                    <a:pt x="627900" y="28956"/>
                  </a:lnTo>
                  <a:lnTo>
                    <a:pt x="630948" y="25908"/>
                  </a:lnTo>
                  <a:lnTo>
                    <a:pt x="633996" y="22860"/>
                  </a:lnTo>
                  <a:lnTo>
                    <a:pt x="635520" y="19812"/>
                  </a:lnTo>
                  <a:lnTo>
                    <a:pt x="6355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60264" y="5376671"/>
              <a:ext cx="1479803" cy="183794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02324" y="7322820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19812" y="30479"/>
                  </a:moveTo>
                  <a:lnTo>
                    <a:pt x="10668" y="30479"/>
                  </a:lnTo>
                  <a:lnTo>
                    <a:pt x="7620" y="28955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3"/>
                  </a:lnTo>
                  <a:lnTo>
                    <a:pt x="25908" y="4571"/>
                  </a:lnTo>
                  <a:lnTo>
                    <a:pt x="30480" y="7619"/>
                  </a:lnTo>
                  <a:lnTo>
                    <a:pt x="32004" y="10667"/>
                  </a:lnTo>
                  <a:lnTo>
                    <a:pt x="32004" y="19811"/>
                  </a:lnTo>
                  <a:lnTo>
                    <a:pt x="30480" y="22859"/>
                  </a:lnTo>
                  <a:lnTo>
                    <a:pt x="25908" y="25907"/>
                  </a:lnTo>
                  <a:lnTo>
                    <a:pt x="22860" y="28955"/>
                  </a:lnTo>
                  <a:lnTo>
                    <a:pt x="19812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4492755" y="2795269"/>
            <a:ext cx="2226945" cy="2299971"/>
            <a:chOff x="4492752" y="2795270"/>
            <a:chExt cx="2226945" cy="2299970"/>
          </a:xfrm>
        </p:grpSpPr>
        <p:sp>
          <p:nvSpPr>
            <p:cNvPr id="74" name="object 74"/>
            <p:cNvSpPr/>
            <p:nvPr/>
          </p:nvSpPr>
          <p:spPr>
            <a:xfrm>
              <a:off x="4495799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92752" y="2795282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1016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512064" y="1016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2732" y="2299462"/>
                  </a:lnTo>
                  <a:lnTo>
                    <a:pt x="522732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1016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8096" y="4163567"/>
              <a:ext cx="135636" cy="8534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78096" y="3809491"/>
              <a:ext cx="135890" cy="330200"/>
            </a:xfrm>
            <a:custGeom>
              <a:avLst/>
              <a:gdLst/>
              <a:ahLst/>
              <a:cxnLst/>
              <a:rect l="l" t="t" r="r" b="b"/>
              <a:pathLst>
                <a:path w="135889" h="330200">
                  <a:moveTo>
                    <a:pt x="135636" y="256032"/>
                  </a:moveTo>
                  <a:lnTo>
                    <a:pt x="111252" y="256032"/>
                  </a:lnTo>
                  <a:lnTo>
                    <a:pt x="111252" y="304292"/>
                  </a:lnTo>
                  <a:lnTo>
                    <a:pt x="74676" y="304292"/>
                  </a:lnTo>
                  <a:lnTo>
                    <a:pt x="74676" y="256032"/>
                  </a:lnTo>
                  <a:lnTo>
                    <a:pt x="50292" y="256032"/>
                  </a:lnTo>
                  <a:lnTo>
                    <a:pt x="50292" y="304292"/>
                  </a:lnTo>
                  <a:lnTo>
                    <a:pt x="24384" y="304292"/>
                  </a:lnTo>
                  <a:lnTo>
                    <a:pt x="24384" y="256032"/>
                  </a:lnTo>
                  <a:lnTo>
                    <a:pt x="0" y="256032"/>
                  </a:lnTo>
                  <a:lnTo>
                    <a:pt x="0" y="304292"/>
                  </a:lnTo>
                  <a:lnTo>
                    <a:pt x="0" y="329692"/>
                  </a:lnTo>
                  <a:lnTo>
                    <a:pt x="135636" y="329692"/>
                  </a:lnTo>
                  <a:lnTo>
                    <a:pt x="135636" y="304292"/>
                  </a:lnTo>
                  <a:lnTo>
                    <a:pt x="135636" y="256032"/>
                  </a:lnTo>
                  <a:close/>
                </a:path>
                <a:path w="135889" h="330200">
                  <a:moveTo>
                    <a:pt x="135636" y="195084"/>
                  </a:moveTo>
                  <a:lnTo>
                    <a:pt x="24384" y="195084"/>
                  </a:lnTo>
                  <a:lnTo>
                    <a:pt x="24384" y="170954"/>
                  </a:lnTo>
                  <a:lnTo>
                    <a:pt x="0" y="170954"/>
                  </a:lnTo>
                  <a:lnTo>
                    <a:pt x="0" y="195084"/>
                  </a:lnTo>
                  <a:lnTo>
                    <a:pt x="0" y="221754"/>
                  </a:lnTo>
                  <a:lnTo>
                    <a:pt x="0" y="245884"/>
                  </a:lnTo>
                  <a:lnTo>
                    <a:pt x="24384" y="245884"/>
                  </a:lnTo>
                  <a:lnTo>
                    <a:pt x="24384" y="221754"/>
                  </a:lnTo>
                  <a:lnTo>
                    <a:pt x="135636" y="221754"/>
                  </a:lnTo>
                  <a:lnTo>
                    <a:pt x="135636" y="195084"/>
                  </a:lnTo>
                  <a:close/>
                </a:path>
                <a:path w="135889" h="330200">
                  <a:moveTo>
                    <a:pt x="135636" y="115836"/>
                  </a:moveTo>
                  <a:lnTo>
                    <a:pt x="24384" y="115836"/>
                  </a:lnTo>
                  <a:lnTo>
                    <a:pt x="24384" y="91706"/>
                  </a:lnTo>
                  <a:lnTo>
                    <a:pt x="0" y="91706"/>
                  </a:lnTo>
                  <a:lnTo>
                    <a:pt x="0" y="115836"/>
                  </a:lnTo>
                  <a:lnTo>
                    <a:pt x="0" y="142506"/>
                  </a:lnTo>
                  <a:lnTo>
                    <a:pt x="0" y="166636"/>
                  </a:lnTo>
                  <a:lnTo>
                    <a:pt x="24384" y="166636"/>
                  </a:lnTo>
                  <a:lnTo>
                    <a:pt x="24384" y="142506"/>
                  </a:lnTo>
                  <a:lnTo>
                    <a:pt x="135636" y="142506"/>
                  </a:lnTo>
                  <a:lnTo>
                    <a:pt x="135636" y="115836"/>
                  </a:lnTo>
                  <a:close/>
                </a:path>
                <a:path w="135889" h="33020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8096" y="3694175"/>
              <a:ext cx="135636" cy="8839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76572" y="3491483"/>
              <a:ext cx="137160" cy="131445"/>
            </a:xfrm>
            <a:custGeom>
              <a:avLst/>
              <a:gdLst/>
              <a:ahLst/>
              <a:cxnLst/>
              <a:rect l="l" t="t" r="r" b="b"/>
              <a:pathLst>
                <a:path w="137160" h="131445">
                  <a:moveTo>
                    <a:pt x="137160" y="42684"/>
                  </a:moveTo>
                  <a:lnTo>
                    <a:pt x="76200" y="76212"/>
                  </a:lnTo>
                  <a:lnTo>
                    <a:pt x="75692" y="74688"/>
                  </a:lnTo>
                  <a:lnTo>
                    <a:pt x="73152" y="67068"/>
                  </a:lnTo>
                  <a:lnTo>
                    <a:pt x="68580" y="60972"/>
                  </a:lnTo>
                  <a:lnTo>
                    <a:pt x="56388" y="51828"/>
                  </a:lnTo>
                  <a:lnTo>
                    <a:pt x="54864" y="51219"/>
                  </a:lnTo>
                  <a:lnTo>
                    <a:pt x="54864" y="88404"/>
                  </a:lnTo>
                  <a:lnTo>
                    <a:pt x="54864" y="105168"/>
                  </a:lnTo>
                  <a:lnTo>
                    <a:pt x="25908" y="105168"/>
                  </a:lnTo>
                  <a:lnTo>
                    <a:pt x="25908" y="86880"/>
                  </a:lnTo>
                  <a:lnTo>
                    <a:pt x="27432" y="83832"/>
                  </a:lnTo>
                  <a:lnTo>
                    <a:pt x="27432" y="80784"/>
                  </a:lnTo>
                  <a:lnTo>
                    <a:pt x="28956" y="79260"/>
                  </a:lnTo>
                  <a:lnTo>
                    <a:pt x="32004" y="77736"/>
                  </a:lnTo>
                  <a:lnTo>
                    <a:pt x="33528" y="76212"/>
                  </a:lnTo>
                  <a:lnTo>
                    <a:pt x="36576" y="74688"/>
                  </a:lnTo>
                  <a:lnTo>
                    <a:pt x="45720" y="74688"/>
                  </a:lnTo>
                  <a:lnTo>
                    <a:pt x="48768" y="77736"/>
                  </a:lnTo>
                  <a:lnTo>
                    <a:pt x="50292" y="80784"/>
                  </a:lnTo>
                  <a:lnTo>
                    <a:pt x="53340" y="83832"/>
                  </a:lnTo>
                  <a:lnTo>
                    <a:pt x="54864" y="88404"/>
                  </a:lnTo>
                  <a:lnTo>
                    <a:pt x="54864" y="51219"/>
                  </a:lnTo>
                  <a:lnTo>
                    <a:pt x="48768" y="48780"/>
                  </a:lnTo>
                  <a:lnTo>
                    <a:pt x="32004" y="48780"/>
                  </a:lnTo>
                  <a:lnTo>
                    <a:pt x="3441" y="77063"/>
                  </a:lnTo>
                  <a:lnTo>
                    <a:pt x="1524" y="103644"/>
                  </a:lnTo>
                  <a:lnTo>
                    <a:pt x="1524" y="131076"/>
                  </a:lnTo>
                  <a:lnTo>
                    <a:pt x="137160" y="131076"/>
                  </a:lnTo>
                  <a:lnTo>
                    <a:pt x="137160" y="105168"/>
                  </a:lnTo>
                  <a:lnTo>
                    <a:pt x="79248" y="105168"/>
                  </a:lnTo>
                  <a:lnTo>
                    <a:pt x="79248" y="103644"/>
                  </a:lnTo>
                  <a:lnTo>
                    <a:pt x="128879" y="76212"/>
                  </a:lnTo>
                  <a:lnTo>
                    <a:pt x="137160" y="71640"/>
                  </a:lnTo>
                  <a:lnTo>
                    <a:pt x="137160" y="42684"/>
                  </a:lnTo>
                  <a:close/>
                </a:path>
                <a:path w="137160" h="131445">
                  <a:moveTo>
                    <a:pt x="137160" y="0"/>
                  </a:moveTo>
                  <a:lnTo>
                    <a:pt x="0" y="0"/>
                  </a:lnTo>
                  <a:lnTo>
                    <a:pt x="0" y="27444"/>
                  </a:lnTo>
                  <a:lnTo>
                    <a:pt x="137160" y="274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78096" y="3354323"/>
              <a:ext cx="135636" cy="10820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578096" y="3256292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00599" y="3744468"/>
              <a:ext cx="141732" cy="45872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00599" y="3496055"/>
              <a:ext cx="141732" cy="22555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03647" y="3300729"/>
              <a:ext cx="135636" cy="16941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52047" y="2795282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1016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1656588" y="1016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462"/>
                  </a:lnTo>
                  <a:lnTo>
                    <a:pt x="1667256" y="2299462"/>
                  </a:lnTo>
                  <a:lnTo>
                    <a:pt x="1667256" y="2288794"/>
                  </a:lnTo>
                  <a:lnTo>
                    <a:pt x="1661160" y="2288794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1016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193779" y="4974348"/>
              <a:ext cx="485140" cy="30480"/>
            </a:xfrm>
            <a:custGeom>
              <a:avLst/>
              <a:gdLst/>
              <a:ahLst/>
              <a:cxnLst/>
              <a:rect l="l" t="t" r="r" b="b"/>
              <a:pathLst>
                <a:path w="485139" h="30479">
                  <a:moveTo>
                    <a:pt x="32004" y="12192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19812"/>
                  </a:lnTo>
                  <a:lnTo>
                    <a:pt x="1524" y="24384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4384"/>
                  </a:lnTo>
                  <a:lnTo>
                    <a:pt x="32004" y="19812"/>
                  </a:lnTo>
                  <a:lnTo>
                    <a:pt x="32004" y="12192"/>
                  </a:lnTo>
                  <a:close/>
                </a:path>
                <a:path w="485139" h="30479">
                  <a:moveTo>
                    <a:pt x="484632" y="12192"/>
                  </a:moveTo>
                  <a:lnTo>
                    <a:pt x="483108" y="7620"/>
                  </a:lnTo>
                  <a:lnTo>
                    <a:pt x="477012" y="1524"/>
                  </a:lnTo>
                  <a:lnTo>
                    <a:pt x="473964" y="0"/>
                  </a:lnTo>
                  <a:lnTo>
                    <a:pt x="464820" y="0"/>
                  </a:lnTo>
                  <a:lnTo>
                    <a:pt x="461772" y="1524"/>
                  </a:lnTo>
                  <a:lnTo>
                    <a:pt x="457200" y="4572"/>
                  </a:lnTo>
                  <a:lnTo>
                    <a:pt x="454152" y="7620"/>
                  </a:lnTo>
                  <a:lnTo>
                    <a:pt x="452628" y="12192"/>
                  </a:lnTo>
                  <a:lnTo>
                    <a:pt x="452628" y="19812"/>
                  </a:lnTo>
                  <a:lnTo>
                    <a:pt x="454152" y="24384"/>
                  </a:lnTo>
                  <a:lnTo>
                    <a:pt x="457200" y="25908"/>
                  </a:lnTo>
                  <a:lnTo>
                    <a:pt x="461772" y="28956"/>
                  </a:lnTo>
                  <a:lnTo>
                    <a:pt x="464820" y="30480"/>
                  </a:lnTo>
                  <a:lnTo>
                    <a:pt x="473964" y="30480"/>
                  </a:lnTo>
                  <a:lnTo>
                    <a:pt x="477012" y="28956"/>
                  </a:lnTo>
                  <a:lnTo>
                    <a:pt x="480060" y="25908"/>
                  </a:lnTo>
                  <a:lnTo>
                    <a:pt x="483108" y="24384"/>
                  </a:lnTo>
                  <a:lnTo>
                    <a:pt x="484632" y="19812"/>
                  </a:lnTo>
                  <a:lnTo>
                    <a:pt x="48463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60264" y="2959608"/>
              <a:ext cx="1475231" cy="191109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100572" y="4974348"/>
              <a:ext cx="334010" cy="30480"/>
            </a:xfrm>
            <a:custGeom>
              <a:avLst/>
              <a:gdLst/>
              <a:ahLst/>
              <a:cxnLst/>
              <a:rect l="l" t="t" r="r" b="b"/>
              <a:pathLst>
                <a:path w="334010" h="30479">
                  <a:moveTo>
                    <a:pt x="32004" y="12192"/>
                  </a:moveTo>
                  <a:lnTo>
                    <a:pt x="30480" y="7620"/>
                  </a:lnTo>
                  <a:lnTo>
                    <a:pt x="25908" y="4572"/>
                  </a:lnTo>
                  <a:lnTo>
                    <a:pt x="22860" y="1524"/>
                  </a:lnTo>
                  <a:lnTo>
                    <a:pt x="19812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19812"/>
                  </a:lnTo>
                  <a:lnTo>
                    <a:pt x="1524" y="24384"/>
                  </a:lnTo>
                  <a:lnTo>
                    <a:pt x="4572" y="25908"/>
                  </a:lnTo>
                  <a:lnTo>
                    <a:pt x="7620" y="28956"/>
                  </a:lnTo>
                  <a:lnTo>
                    <a:pt x="10668" y="30480"/>
                  </a:lnTo>
                  <a:lnTo>
                    <a:pt x="19812" y="30480"/>
                  </a:lnTo>
                  <a:lnTo>
                    <a:pt x="22860" y="28956"/>
                  </a:lnTo>
                  <a:lnTo>
                    <a:pt x="25908" y="25908"/>
                  </a:lnTo>
                  <a:lnTo>
                    <a:pt x="30480" y="24384"/>
                  </a:lnTo>
                  <a:lnTo>
                    <a:pt x="32004" y="19812"/>
                  </a:lnTo>
                  <a:lnTo>
                    <a:pt x="32004" y="12192"/>
                  </a:lnTo>
                  <a:close/>
                </a:path>
                <a:path w="334010" h="30479">
                  <a:moveTo>
                    <a:pt x="333756" y="12192"/>
                  </a:moveTo>
                  <a:lnTo>
                    <a:pt x="332232" y="7620"/>
                  </a:lnTo>
                  <a:lnTo>
                    <a:pt x="327660" y="4572"/>
                  </a:lnTo>
                  <a:lnTo>
                    <a:pt x="324612" y="1524"/>
                  </a:lnTo>
                  <a:lnTo>
                    <a:pt x="321564" y="0"/>
                  </a:lnTo>
                  <a:lnTo>
                    <a:pt x="312420" y="0"/>
                  </a:lnTo>
                  <a:lnTo>
                    <a:pt x="309372" y="1524"/>
                  </a:lnTo>
                  <a:lnTo>
                    <a:pt x="303276" y="7620"/>
                  </a:lnTo>
                  <a:lnTo>
                    <a:pt x="301752" y="12192"/>
                  </a:lnTo>
                  <a:lnTo>
                    <a:pt x="301752" y="19812"/>
                  </a:lnTo>
                  <a:lnTo>
                    <a:pt x="303276" y="24384"/>
                  </a:lnTo>
                  <a:lnTo>
                    <a:pt x="306324" y="25908"/>
                  </a:lnTo>
                  <a:lnTo>
                    <a:pt x="309372" y="28956"/>
                  </a:lnTo>
                  <a:lnTo>
                    <a:pt x="312420" y="30480"/>
                  </a:lnTo>
                  <a:lnTo>
                    <a:pt x="321564" y="30480"/>
                  </a:lnTo>
                  <a:lnTo>
                    <a:pt x="324612" y="28956"/>
                  </a:lnTo>
                  <a:lnTo>
                    <a:pt x="327660" y="25908"/>
                  </a:lnTo>
                  <a:lnTo>
                    <a:pt x="332232" y="24384"/>
                  </a:lnTo>
                  <a:lnTo>
                    <a:pt x="333756" y="19812"/>
                  </a:lnTo>
                  <a:lnTo>
                    <a:pt x="333756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4492755" y="448054"/>
            <a:ext cx="2226945" cy="2299971"/>
            <a:chOff x="4492752" y="448055"/>
            <a:chExt cx="2226945" cy="2299970"/>
          </a:xfrm>
        </p:grpSpPr>
        <p:sp>
          <p:nvSpPr>
            <p:cNvPr id="90" name="object 90"/>
            <p:cNvSpPr/>
            <p:nvPr/>
          </p:nvSpPr>
          <p:spPr>
            <a:xfrm>
              <a:off x="4495799" y="45262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80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92752" y="448055"/>
              <a:ext cx="523240" cy="2299970"/>
            </a:xfrm>
            <a:custGeom>
              <a:avLst/>
              <a:gdLst/>
              <a:ahLst/>
              <a:cxnLst/>
              <a:rect l="l" t="t" r="r" b="b"/>
              <a:pathLst>
                <a:path w="523239" h="229997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716"/>
                  </a:lnTo>
                  <a:lnTo>
                    <a:pt x="522732" y="2299716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8096" y="1699259"/>
              <a:ext cx="135636" cy="2575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78096" y="1566672"/>
              <a:ext cx="135636" cy="10820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576572" y="1388363"/>
              <a:ext cx="137160" cy="158750"/>
            </a:xfrm>
            <a:custGeom>
              <a:avLst/>
              <a:gdLst/>
              <a:ahLst/>
              <a:cxnLst/>
              <a:rect l="l" t="t" r="r" b="b"/>
              <a:pathLst>
                <a:path w="137160" h="158750">
                  <a:moveTo>
                    <a:pt x="137160" y="131076"/>
                  </a:moveTo>
                  <a:lnTo>
                    <a:pt x="0" y="131076"/>
                  </a:lnTo>
                  <a:lnTo>
                    <a:pt x="0" y="158496"/>
                  </a:lnTo>
                  <a:lnTo>
                    <a:pt x="137160" y="158496"/>
                  </a:lnTo>
                  <a:lnTo>
                    <a:pt x="137160" y="131076"/>
                  </a:lnTo>
                  <a:close/>
                </a:path>
                <a:path w="137160" h="158750">
                  <a:moveTo>
                    <a:pt x="137160" y="65024"/>
                  </a:moveTo>
                  <a:lnTo>
                    <a:pt x="25908" y="65024"/>
                  </a:lnTo>
                  <a:lnTo>
                    <a:pt x="25908" y="40894"/>
                  </a:lnTo>
                  <a:lnTo>
                    <a:pt x="1524" y="40894"/>
                  </a:lnTo>
                  <a:lnTo>
                    <a:pt x="1524" y="65024"/>
                  </a:lnTo>
                  <a:lnTo>
                    <a:pt x="1524" y="91694"/>
                  </a:lnTo>
                  <a:lnTo>
                    <a:pt x="1524" y="115824"/>
                  </a:lnTo>
                  <a:lnTo>
                    <a:pt x="25908" y="115824"/>
                  </a:lnTo>
                  <a:lnTo>
                    <a:pt x="25908" y="91694"/>
                  </a:lnTo>
                  <a:lnTo>
                    <a:pt x="137160" y="91694"/>
                  </a:lnTo>
                  <a:lnTo>
                    <a:pt x="137160" y="65024"/>
                  </a:lnTo>
                  <a:close/>
                </a:path>
                <a:path w="137160" h="15875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75047" y="1225295"/>
              <a:ext cx="141732" cy="14020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78096" y="1091184"/>
              <a:ext cx="135636" cy="10972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8096" y="940308"/>
              <a:ext cx="135636" cy="13106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78096" y="855979"/>
              <a:ext cx="361315" cy="953135"/>
            </a:xfrm>
            <a:custGeom>
              <a:avLst/>
              <a:gdLst/>
              <a:ahLst/>
              <a:cxnLst/>
              <a:rect l="l" t="t" r="r" b="b"/>
              <a:pathLst>
                <a:path w="361314" h="953135">
                  <a:moveTo>
                    <a:pt x="135636" y="0"/>
                  </a:moveTo>
                  <a:lnTo>
                    <a:pt x="111252" y="0"/>
                  </a:lnTo>
                  <a:lnTo>
                    <a:pt x="111252" y="38100"/>
                  </a:lnTo>
                  <a:lnTo>
                    <a:pt x="0" y="38100"/>
                  </a:lnTo>
                  <a:lnTo>
                    <a:pt x="0" y="64770"/>
                  </a:lnTo>
                  <a:lnTo>
                    <a:pt x="135636" y="64770"/>
                  </a:lnTo>
                  <a:lnTo>
                    <a:pt x="135636" y="38100"/>
                  </a:lnTo>
                  <a:lnTo>
                    <a:pt x="135636" y="0"/>
                  </a:lnTo>
                  <a:close/>
                </a:path>
                <a:path w="361314" h="953135">
                  <a:moveTo>
                    <a:pt x="361175" y="927608"/>
                  </a:moveTo>
                  <a:lnTo>
                    <a:pt x="300215" y="927608"/>
                  </a:lnTo>
                  <a:lnTo>
                    <a:pt x="300215" y="885698"/>
                  </a:lnTo>
                  <a:lnTo>
                    <a:pt x="275831" y="885698"/>
                  </a:lnTo>
                  <a:lnTo>
                    <a:pt x="275831" y="927608"/>
                  </a:lnTo>
                  <a:lnTo>
                    <a:pt x="249923" y="927608"/>
                  </a:lnTo>
                  <a:lnTo>
                    <a:pt x="249923" y="885698"/>
                  </a:lnTo>
                  <a:lnTo>
                    <a:pt x="225539" y="885698"/>
                  </a:lnTo>
                  <a:lnTo>
                    <a:pt x="225539" y="927608"/>
                  </a:lnTo>
                  <a:lnTo>
                    <a:pt x="225539" y="953008"/>
                  </a:lnTo>
                  <a:lnTo>
                    <a:pt x="361175" y="953008"/>
                  </a:lnTo>
                  <a:lnTo>
                    <a:pt x="361175" y="927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3647" y="1312163"/>
              <a:ext cx="138684" cy="4069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00600" y="999744"/>
              <a:ext cx="141732" cy="2788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052047" y="448055"/>
              <a:ext cx="1667510" cy="2299970"/>
            </a:xfrm>
            <a:custGeom>
              <a:avLst/>
              <a:gdLst/>
              <a:ahLst/>
              <a:cxnLst/>
              <a:rect l="l" t="t" r="r" b="b"/>
              <a:pathLst>
                <a:path w="1667509" h="2299970">
                  <a:moveTo>
                    <a:pt x="1667256" y="0"/>
                  </a:moveTo>
                  <a:lnTo>
                    <a:pt x="1656588" y="0"/>
                  </a:lnTo>
                  <a:lnTo>
                    <a:pt x="1656588" y="889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1656588" y="889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9970"/>
                  </a:lnTo>
                  <a:lnTo>
                    <a:pt x="1661160" y="2299970"/>
                  </a:lnTo>
                  <a:lnTo>
                    <a:pt x="1661160" y="2299716"/>
                  </a:lnTo>
                  <a:lnTo>
                    <a:pt x="1667256" y="2299716"/>
                  </a:lnTo>
                  <a:lnTo>
                    <a:pt x="1667256" y="2289048"/>
                  </a:lnTo>
                  <a:lnTo>
                    <a:pt x="1661160" y="2289048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889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495544" y="2627375"/>
              <a:ext cx="334010" cy="30480"/>
            </a:xfrm>
            <a:custGeom>
              <a:avLst/>
              <a:gdLst/>
              <a:ahLst/>
              <a:cxnLst/>
              <a:rect l="l" t="t" r="r" b="b"/>
              <a:pathLst>
                <a:path w="334010" h="30480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334010" h="30480">
                  <a:moveTo>
                    <a:pt x="182867" y="10668"/>
                  </a:moveTo>
                  <a:lnTo>
                    <a:pt x="181343" y="7620"/>
                  </a:lnTo>
                  <a:lnTo>
                    <a:pt x="175247" y="1524"/>
                  </a:lnTo>
                  <a:lnTo>
                    <a:pt x="172199" y="0"/>
                  </a:lnTo>
                  <a:lnTo>
                    <a:pt x="163055" y="0"/>
                  </a:lnTo>
                  <a:lnTo>
                    <a:pt x="160007" y="1524"/>
                  </a:lnTo>
                  <a:lnTo>
                    <a:pt x="155435" y="4572"/>
                  </a:lnTo>
                  <a:lnTo>
                    <a:pt x="152387" y="7620"/>
                  </a:lnTo>
                  <a:lnTo>
                    <a:pt x="150863" y="10668"/>
                  </a:lnTo>
                  <a:lnTo>
                    <a:pt x="150863" y="19812"/>
                  </a:lnTo>
                  <a:lnTo>
                    <a:pt x="152387" y="22860"/>
                  </a:lnTo>
                  <a:lnTo>
                    <a:pt x="155435" y="25908"/>
                  </a:lnTo>
                  <a:lnTo>
                    <a:pt x="160007" y="28956"/>
                  </a:lnTo>
                  <a:lnTo>
                    <a:pt x="163055" y="30480"/>
                  </a:lnTo>
                  <a:lnTo>
                    <a:pt x="172199" y="30480"/>
                  </a:lnTo>
                  <a:lnTo>
                    <a:pt x="175247" y="28956"/>
                  </a:lnTo>
                  <a:lnTo>
                    <a:pt x="178295" y="25908"/>
                  </a:lnTo>
                  <a:lnTo>
                    <a:pt x="181343" y="22860"/>
                  </a:lnTo>
                  <a:lnTo>
                    <a:pt x="182867" y="19812"/>
                  </a:lnTo>
                  <a:lnTo>
                    <a:pt x="182867" y="10668"/>
                  </a:lnTo>
                  <a:close/>
                </a:path>
                <a:path w="334010" h="30480">
                  <a:moveTo>
                    <a:pt x="333756" y="10668"/>
                  </a:moveTo>
                  <a:lnTo>
                    <a:pt x="332232" y="7620"/>
                  </a:lnTo>
                  <a:lnTo>
                    <a:pt x="326136" y="1524"/>
                  </a:lnTo>
                  <a:lnTo>
                    <a:pt x="323088" y="0"/>
                  </a:lnTo>
                  <a:lnTo>
                    <a:pt x="313944" y="0"/>
                  </a:lnTo>
                  <a:lnTo>
                    <a:pt x="310896" y="1524"/>
                  </a:lnTo>
                  <a:lnTo>
                    <a:pt x="306324" y="4572"/>
                  </a:lnTo>
                  <a:lnTo>
                    <a:pt x="303276" y="7620"/>
                  </a:lnTo>
                  <a:lnTo>
                    <a:pt x="301752" y="10668"/>
                  </a:lnTo>
                  <a:lnTo>
                    <a:pt x="301752" y="19812"/>
                  </a:lnTo>
                  <a:lnTo>
                    <a:pt x="303276" y="22860"/>
                  </a:lnTo>
                  <a:lnTo>
                    <a:pt x="306324" y="25908"/>
                  </a:lnTo>
                  <a:lnTo>
                    <a:pt x="310896" y="28956"/>
                  </a:lnTo>
                  <a:lnTo>
                    <a:pt x="313944" y="30480"/>
                  </a:lnTo>
                  <a:lnTo>
                    <a:pt x="323088" y="30480"/>
                  </a:lnTo>
                  <a:lnTo>
                    <a:pt x="326136" y="28956"/>
                  </a:lnTo>
                  <a:lnTo>
                    <a:pt x="329184" y="25908"/>
                  </a:lnTo>
                  <a:lnTo>
                    <a:pt x="332232" y="22860"/>
                  </a:lnTo>
                  <a:lnTo>
                    <a:pt x="333756" y="19812"/>
                  </a:lnTo>
                  <a:lnTo>
                    <a:pt x="3337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62016" y="615696"/>
              <a:ext cx="874775" cy="190042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9048" y="2627376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80">
                  <a:moveTo>
                    <a:pt x="21336" y="30479"/>
                  </a:moveTo>
                  <a:lnTo>
                    <a:pt x="12192" y="30479"/>
                  </a:lnTo>
                  <a:lnTo>
                    <a:pt x="9144" y="28955"/>
                  </a:lnTo>
                  <a:lnTo>
                    <a:pt x="4572" y="25907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9144" y="1523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3"/>
                  </a:lnTo>
                  <a:lnTo>
                    <a:pt x="30480" y="7619"/>
                  </a:lnTo>
                  <a:lnTo>
                    <a:pt x="32004" y="10667"/>
                  </a:lnTo>
                  <a:lnTo>
                    <a:pt x="32004" y="19811"/>
                  </a:lnTo>
                  <a:lnTo>
                    <a:pt x="30480" y="22859"/>
                  </a:lnTo>
                  <a:lnTo>
                    <a:pt x="27432" y="25907"/>
                  </a:lnTo>
                  <a:lnTo>
                    <a:pt x="24384" y="28955"/>
                  </a:lnTo>
                  <a:lnTo>
                    <a:pt x="21336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012694" y="1389888"/>
            <a:ext cx="2707006" cy="8399780"/>
            <a:chOff x="4012691" y="1389887"/>
            <a:chExt cx="2707005" cy="8399780"/>
          </a:xfrm>
        </p:grpSpPr>
        <p:sp>
          <p:nvSpPr>
            <p:cNvPr id="106" name="object 106"/>
            <p:cNvSpPr/>
            <p:nvPr/>
          </p:nvSpPr>
          <p:spPr>
            <a:xfrm>
              <a:off x="4495800" y="7493507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20" h="2292350">
                  <a:moveTo>
                    <a:pt x="51511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20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492752" y="7490459"/>
              <a:ext cx="523240" cy="2298700"/>
            </a:xfrm>
            <a:custGeom>
              <a:avLst/>
              <a:gdLst/>
              <a:ahLst/>
              <a:cxnLst/>
              <a:rect l="l" t="t" r="r" b="b"/>
              <a:pathLst>
                <a:path w="523239" h="2298700">
                  <a:moveTo>
                    <a:pt x="522732" y="0"/>
                  </a:moveTo>
                  <a:lnTo>
                    <a:pt x="512064" y="0"/>
                  </a:lnTo>
                  <a:lnTo>
                    <a:pt x="512064" y="8890"/>
                  </a:lnTo>
                  <a:lnTo>
                    <a:pt x="512064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512064" y="8890"/>
                  </a:lnTo>
                  <a:lnTo>
                    <a:pt x="51206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2732" y="2298192"/>
                  </a:lnTo>
                  <a:lnTo>
                    <a:pt x="522732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2732" y="2288540"/>
                  </a:lnTo>
                  <a:lnTo>
                    <a:pt x="522732" y="8890"/>
                  </a:lnTo>
                  <a:lnTo>
                    <a:pt x="522732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76572" y="8715768"/>
              <a:ext cx="137160" cy="203200"/>
            </a:xfrm>
            <a:custGeom>
              <a:avLst/>
              <a:gdLst/>
              <a:ahLst/>
              <a:cxnLst/>
              <a:rect l="l" t="t" r="r" b="b"/>
              <a:pathLst>
                <a:path w="137160" h="203200">
                  <a:moveTo>
                    <a:pt x="137160" y="175260"/>
                  </a:moveTo>
                  <a:lnTo>
                    <a:pt x="0" y="175260"/>
                  </a:lnTo>
                  <a:lnTo>
                    <a:pt x="0" y="202692"/>
                  </a:lnTo>
                  <a:lnTo>
                    <a:pt x="137160" y="202692"/>
                  </a:lnTo>
                  <a:lnTo>
                    <a:pt x="137160" y="175260"/>
                  </a:lnTo>
                  <a:close/>
                </a:path>
                <a:path w="137160" h="203200">
                  <a:moveTo>
                    <a:pt x="137160" y="0"/>
                  </a:moveTo>
                  <a:lnTo>
                    <a:pt x="1524" y="19812"/>
                  </a:lnTo>
                  <a:lnTo>
                    <a:pt x="1524" y="48768"/>
                  </a:lnTo>
                  <a:lnTo>
                    <a:pt x="96012" y="79248"/>
                  </a:lnTo>
                  <a:lnTo>
                    <a:pt x="1524" y="109728"/>
                  </a:lnTo>
                  <a:lnTo>
                    <a:pt x="1524" y="137160"/>
                  </a:lnTo>
                  <a:lnTo>
                    <a:pt x="137160" y="156972"/>
                  </a:lnTo>
                  <a:lnTo>
                    <a:pt x="137160" y="131064"/>
                  </a:lnTo>
                  <a:lnTo>
                    <a:pt x="51816" y="118872"/>
                  </a:lnTo>
                  <a:lnTo>
                    <a:pt x="137160" y="91440"/>
                  </a:lnTo>
                  <a:lnTo>
                    <a:pt x="137160" y="67056"/>
                  </a:lnTo>
                  <a:lnTo>
                    <a:pt x="51816" y="39624"/>
                  </a:lnTo>
                  <a:lnTo>
                    <a:pt x="137160" y="2590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78096" y="8612123"/>
              <a:ext cx="135636" cy="8077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75047" y="8113268"/>
              <a:ext cx="141732" cy="47294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78096" y="7981188"/>
              <a:ext cx="135636" cy="10820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3647" y="9037320"/>
              <a:ext cx="135636" cy="8077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803635" y="8939276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0599" y="8581643"/>
              <a:ext cx="141732" cy="33223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803635" y="8028444"/>
              <a:ext cx="135890" cy="527685"/>
            </a:xfrm>
            <a:custGeom>
              <a:avLst/>
              <a:gdLst/>
              <a:ahLst/>
              <a:cxnLst/>
              <a:rect l="l" t="t" r="r" b="b"/>
              <a:pathLst>
                <a:path w="135889" h="527684">
                  <a:moveTo>
                    <a:pt x="135636" y="437375"/>
                  </a:moveTo>
                  <a:lnTo>
                    <a:pt x="74676" y="470903"/>
                  </a:lnTo>
                  <a:lnTo>
                    <a:pt x="71628" y="461759"/>
                  </a:lnTo>
                  <a:lnTo>
                    <a:pt x="67056" y="455663"/>
                  </a:lnTo>
                  <a:lnTo>
                    <a:pt x="62484" y="451091"/>
                  </a:lnTo>
                  <a:lnTo>
                    <a:pt x="56388" y="446519"/>
                  </a:lnTo>
                  <a:lnTo>
                    <a:pt x="53340" y="445909"/>
                  </a:lnTo>
                  <a:lnTo>
                    <a:pt x="53340" y="484619"/>
                  </a:lnTo>
                  <a:lnTo>
                    <a:pt x="53340" y="501383"/>
                  </a:lnTo>
                  <a:lnTo>
                    <a:pt x="24384" y="501383"/>
                  </a:lnTo>
                  <a:lnTo>
                    <a:pt x="24384" y="486143"/>
                  </a:lnTo>
                  <a:lnTo>
                    <a:pt x="25908" y="481571"/>
                  </a:lnTo>
                  <a:lnTo>
                    <a:pt x="25908" y="478523"/>
                  </a:lnTo>
                  <a:lnTo>
                    <a:pt x="27432" y="476999"/>
                  </a:lnTo>
                  <a:lnTo>
                    <a:pt x="28956" y="473951"/>
                  </a:lnTo>
                  <a:lnTo>
                    <a:pt x="30480" y="472427"/>
                  </a:lnTo>
                  <a:lnTo>
                    <a:pt x="33528" y="470903"/>
                  </a:lnTo>
                  <a:lnTo>
                    <a:pt x="44196" y="470903"/>
                  </a:lnTo>
                  <a:lnTo>
                    <a:pt x="48768" y="472427"/>
                  </a:lnTo>
                  <a:lnTo>
                    <a:pt x="51816" y="478523"/>
                  </a:lnTo>
                  <a:lnTo>
                    <a:pt x="53340" y="484619"/>
                  </a:lnTo>
                  <a:lnTo>
                    <a:pt x="53340" y="445909"/>
                  </a:lnTo>
                  <a:lnTo>
                    <a:pt x="48768" y="444995"/>
                  </a:lnTo>
                  <a:lnTo>
                    <a:pt x="30480" y="444995"/>
                  </a:lnTo>
                  <a:lnTo>
                    <a:pt x="24384" y="446519"/>
                  </a:lnTo>
                  <a:lnTo>
                    <a:pt x="18288" y="451091"/>
                  </a:lnTo>
                  <a:lnTo>
                    <a:pt x="10668" y="454139"/>
                  </a:lnTo>
                  <a:lnTo>
                    <a:pt x="0" y="498335"/>
                  </a:lnTo>
                  <a:lnTo>
                    <a:pt x="0" y="527291"/>
                  </a:lnTo>
                  <a:lnTo>
                    <a:pt x="135636" y="527291"/>
                  </a:lnTo>
                  <a:lnTo>
                    <a:pt x="135636" y="501383"/>
                  </a:lnTo>
                  <a:lnTo>
                    <a:pt x="77724" y="501383"/>
                  </a:lnTo>
                  <a:lnTo>
                    <a:pt x="77724" y="498335"/>
                  </a:lnTo>
                  <a:lnTo>
                    <a:pt x="135636" y="466331"/>
                  </a:lnTo>
                  <a:lnTo>
                    <a:pt x="135636" y="437375"/>
                  </a:lnTo>
                  <a:close/>
                </a:path>
                <a:path w="135889" h="527684">
                  <a:moveTo>
                    <a:pt x="135636" y="272783"/>
                  </a:moveTo>
                  <a:lnTo>
                    <a:pt x="0" y="292595"/>
                  </a:lnTo>
                  <a:lnTo>
                    <a:pt x="0" y="320027"/>
                  </a:lnTo>
                  <a:lnTo>
                    <a:pt x="94488" y="350507"/>
                  </a:lnTo>
                  <a:lnTo>
                    <a:pt x="0" y="380987"/>
                  </a:lnTo>
                  <a:lnTo>
                    <a:pt x="0" y="409943"/>
                  </a:lnTo>
                  <a:lnTo>
                    <a:pt x="135636" y="429755"/>
                  </a:lnTo>
                  <a:lnTo>
                    <a:pt x="135636" y="403847"/>
                  </a:lnTo>
                  <a:lnTo>
                    <a:pt x="50292" y="390131"/>
                  </a:lnTo>
                  <a:lnTo>
                    <a:pt x="135636" y="362699"/>
                  </a:lnTo>
                  <a:lnTo>
                    <a:pt x="135636" y="339839"/>
                  </a:lnTo>
                  <a:lnTo>
                    <a:pt x="50292" y="310883"/>
                  </a:lnTo>
                  <a:lnTo>
                    <a:pt x="135636" y="298691"/>
                  </a:lnTo>
                  <a:lnTo>
                    <a:pt x="135636" y="272783"/>
                  </a:lnTo>
                  <a:close/>
                </a:path>
                <a:path w="135889" h="527684">
                  <a:moveTo>
                    <a:pt x="135636" y="128016"/>
                  </a:moveTo>
                  <a:lnTo>
                    <a:pt x="82296" y="148399"/>
                  </a:lnTo>
                  <a:lnTo>
                    <a:pt x="82296" y="176784"/>
                  </a:lnTo>
                  <a:lnTo>
                    <a:pt x="82296" y="211836"/>
                  </a:lnTo>
                  <a:lnTo>
                    <a:pt x="36576" y="193548"/>
                  </a:lnTo>
                  <a:lnTo>
                    <a:pt x="82296" y="176784"/>
                  </a:lnTo>
                  <a:lnTo>
                    <a:pt x="82296" y="148399"/>
                  </a:lnTo>
                  <a:lnTo>
                    <a:pt x="0" y="179832"/>
                  </a:lnTo>
                  <a:lnTo>
                    <a:pt x="0" y="207264"/>
                  </a:lnTo>
                  <a:lnTo>
                    <a:pt x="135636" y="259080"/>
                  </a:lnTo>
                  <a:lnTo>
                    <a:pt x="135636" y="231648"/>
                  </a:lnTo>
                  <a:lnTo>
                    <a:pt x="106680" y="220980"/>
                  </a:lnTo>
                  <a:lnTo>
                    <a:pt x="106680" y="211836"/>
                  </a:lnTo>
                  <a:lnTo>
                    <a:pt x="106680" y="176784"/>
                  </a:lnTo>
                  <a:lnTo>
                    <a:pt x="106680" y="166116"/>
                  </a:lnTo>
                  <a:lnTo>
                    <a:pt x="135636" y="155448"/>
                  </a:lnTo>
                  <a:lnTo>
                    <a:pt x="135636" y="128016"/>
                  </a:lnTo>
                  <a:close/>
                </a:path>
                <a:path w="135889" h="527684">
                  <a:moveTo>
                    <a:pt x="13563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9916" y="25908"/>
                  </a:lnTo>
                  <a:lnTo>
                    <a:pt x="0" y="83820"/>
                  </a:lnTo>
                  <a:lnTo>
                    <a:pt x="0" y="109728"/>
                  </a:lnTo>
                  <a:lnTo>
                    <a:pt x="135636" y="109728"/>
                  </a:lnTo>
                  <a:lnTo>
                    <a:pt x="135636" y="83820"/>
                  </a:lnTo>
                  <a:lnTo>
                    <a:pt x="47244" y="83820"/>
                  </a:lnTo>
                  <a:lnTo>
                    <a:pt x="135636" y="259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00599" y="7874507"/>
              <a:ext cx="141732" cy="12953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803635" y="777800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052047" y="7490459"/>
              <a:ext cx="1667510" cy="2298700"/>
            </a:xfrm>
            <a:custGeom>
              <a:avLst/>
              <a:gdLst/>
              <a:ahLst/>
              <a:cxnLst/>
              <a:rect l="l" t="t" r="r" b="b"/>
              <a:pathLst>
                <a:path w="1667509" h="2298700">
                  <a:moveTo>
                    <a:pt x="1667256" y="0"/>
                  </a:moveTo>
                  <a:lnTo>
                    <a:pt x="1656588" y="0"/>
                  </a:lnTo>
                  <a:lnTo>
                    <a:pt x="1656588" y="8890"/>
                  </a:lnTo>
                  <a:lnTo>
                    <a:pt x="1656588" y="2288540"/>
                  </a:lnTo>
                  <a:lnTo>
                    <a:pt x="9144" y="2288540"/>
                  </a:lnTo>
                  <a:lnTo>
                    <a:pt x="9144" y="8890"/>
                  </a:lnTo>
                  <a:lnTo>
                    <a:pt x="1656588" y="889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1661160" y="2298700"/>
                  </a:lnTo>
                  <a:lnTo>
                    <a:pt x="1661160" y="2298192"/>
                  </a:lnTo>
                  <a:lnTo>
                    <a:pt x="1667256" y="2298192"/>
                  </a:lnTo>
                  <a:lnTo>
                    <a:pt x="1667256" y="2289048"/>
                  </a:lnTo>
                  <a:lnTo>
                    <a:pt x="1661160" y="2289048"/>
                  </a:lnTo>
                  <a:lnTo>
                    <a:pt x="1661160" y="2288540"/>
                  </a:lnTo>
                  <a:lnTo>
                    <a:pt x="1667256" y="2288540"/>
                  </a:lnTo>
                  <a:lnTo>
                    <a:pt x="1667256" y="8890"/>
                  </a:lnTo>
                  <a:lnTo>
                    <a:pt x="1667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391912" y="7618488"/>
              <a:ext cx="332740" cy="2085339"/>
            </a:xfrm>
            <a:custGeom>
              <a:avLst/>
              <a:gdLst/>
              <a:ahLst/>
              <a:cxnLst/>
              <a:rect l="l" t="t" r="r" b="b"/>
              <a:pathLst>
                <a:path w="332739" h="2085340">
                  <a:moveTo>
                    <a:pt x="28956" y="2066531"/>
                  </a:moveTo>
                  <a:lnTo>
                    <a:pt x="27432" y="2061959"/>
                  </a:lnTo>
                  <a:lnTo>
                    <a:pt x="24384" y="2058911"/>
                  </a:lnTo>
                  <a:lnTo>
                    <a:pt x="18288" y="2055863"/>
                  </a:lnTo>
                  <a:lnTo>
                    <a:pt x="10668" y="2055863"/>
                  </a:lnTo>
                  <a:lnTo>
                    <a:pt x="6096" y="2057387"/>
                  </a:lnTo>
                  <a:lnTo>
                    <a:pt x="1524" y="2061959"/>
                  </a:lnTo>
                  <a:lnTo>
                    <a:pt x="0" y="2066531"/>
                  </a:lnTo>
                  <a:lnTo>
                    <a:pt x="0" y="2074151"/>
                  </a:lnTo>
                  <a:lnTo>
                    <a:pt x="1524" y="2077199"/>
                  </a:lnTo>
                  <a:lnTo>
                    <a:pt x="4572" y="2080247"/>
                  </a:lnTo>
                  <a:lnTo>
                    <a:pt x="6096" y="2083295"/>
                  </a:lnTo>
                  <a:lnTo>
                    <a:pt x="10668" y="2084819"/>
                  </a:lnTo>
                  <a:lnTo>
                    <a:pt x="18288" y="2084819"/>
                  </a:lnTo>
                  <a:lnTo>
                    <a:pt x="21336" y="2083295"/>
                  </a:lnTo>
                  <a:lnTo>
                    <a:pt x="24384" y="2080247"/>
                  </a:lnTo>
                  <a:lnTo>
                    <a:pt x="27432" y="2077199"/>
                  </a:lnTo>
                  <a:lnTo>
                    <a:pt x="28956" y="2074151"/>
                  </a:lnTo>
                  <a:lnTo>
                    <a:pt x="28956" y="2066531"/>
                  </a:lnTo>
                  <a:close/>
                </a:path>
                <a:path w="332739" h="2085340">
                  <a:moveTo>
                    <a:pt x="304800" y="2066531"/>
                  </a:moveTo>
                  <a:lnTo>
                    <a:pt x="303276" y="2061959"/>
                  </a:lnTo>
                  <a:lnTo>
                    <a:pt x="301752" y="2058911"/>
                  </a:lnTo>
                  <a:lnTo>
                    <a:pt x="298704" y="2057387"/>
                  </a:lnTo>
                  <a:lnTo>
                    <a:pt x="294132" y="2055863"/>
                  </a:lnTo>
                  <a:lnTo>
                    <a:pt x="286512" y="2055863"/>
                  </a:lnTo>
                  <a:lnTo>
                    <a:pt x="280416" y="2058911"/>
                  </a:lnTo>
                  <a:lnTo>
                    <a:pt x="277368" y="2061959"/>
                  </a:lnTo>
                  <a:lnTo>
                    <a:pt x="275844" y="2066531"/>
                  </a:lnTo>
                  <a:lnTo>
                    <a:pt x="275844" y="2074151"/>
                  </a:lnTo>
                  <a:lnTo>
                    <a:pt x="277368" y="2077199"/>
                  </a:lnTo>
                  <a:lnTo>
                    <a:pt x="283464" y="2083295"/>
                  </a:lnTo>
                  <a:lnTo>
                    <a:pt x="286512" y="2084819"/>
                  </a:lnTo>
                  <a:lnTo>
                    <a:pt x="294132" y="2084819"/>
                  </a:lnTo>
                  <a:lnTo>
                    <a:pt x="298704" y="2083295"/>
                  </a:lnTo>
                  <a:lnTo>
                    <a:pt x="301752" y="2080247"/>
                  </a:lnTo>
                  <a:lnTo>
                    <a:pt x="304800" y="2074151"/>
                  </a:lnTo>
                  <a:lnTo>
                    <a:pt x="304800" y="2066531"/>
                  </a:lnTo>
                  <a:close/>
                </a:path>
                <a:path w="332739" h="2085340">
                  <a:moveTo>
                    <a:pt x="332232" y="0"/>
                  </a:moveTo>
                  <a:lnTo>
                    <a:pt x="245364" y="0"/>
                  </a:lnTo>
                  <a:lnTo>
                    <a:pt x="245364" y="9131"/>
                  </a:lnTo>
                  <a:lnTo>
                    <a:pt x="332232" y="9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59907" y="7642860"/>
              <a:ext cx="1077468" cy="191871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083808" y="9674352"/>
              <a:ext cx="166370" cy="29209"/>
            </a:xfrm>
            <a:custGeom>
              <a:avLst/>
              <a:gdLst/>
              <a:ahLst/>
              <a:cxnLst/>
              <a:rect l="l" t="t" r="r" b="b"/>
              <a:pathLst>
                <a:path w="166370" h="29209">
                  <a:moveTo>
                    <a:pt x="28956" y="10668"/>
                  </a:moveTo>
                  <a:lnTo>
                    <a:pt x="27432" y="6096"/>
                  </a:lnTo>
                  <a:lnTo>
                    <a:pt x="24384" y="3048"/>
                  </a:lnTo>
                  <a:lnTo>
                    <a:pt x="18288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3048" y="24384"/>
                  </a:lnTo>
                  <a:lnTo>
                    <a:pt x="6096" y="27432"/>
                  </a:lnTo>
                  <a:lnTo>
                    <a:pt x="9144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4384" y="24384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  <a:path w="166370" h="29209">
                  <a:moveTo>
                    <a:pt x="166116" y="6096"/>
                  </a:moveTo>
                  <a:lnTo>
                    <a:pt x="163068" y="3048"/>
                  </a:lnTo>
                  <a:lnTo>
                    <a:pt x="156972" y="0"/>
                  </a:lnTo>
                  <a:lnTo>
                    <a:pt x="147828" y="0"/>
                  </a:lnTo>
                  <a:lnTo>
                    <a:pt x="141732" y="3048"/>
                  </a:lnTo>
                  <a:lnTo>
                    <a:pt x="138684" y="6096"/>
                  </a:lnTo>
                  <a:lnTo>
                    <a:pt x="137160" y="10668"/>
                  </a:lnTo>
                  <a:lnTo>
                    <a:pt x="137160" y="18288"/>
                  </a:lnTo>
                  <a:lnTo>
                    <a:pt x="138684" y="21336"/>
                  </a:lnTo>
                  <a:lnTo>
                    <a:pt x="144780" y="27432"/>
                  </a:lnTo>
                  <a:lnTo>
                    <a:pt x="147828" y="28956"/>
                  </a:lnTo>
                  <a:lnTo>
                    <a:pt x="156972" y="28956"/>
                  </a:lnTo>
                  <a:lnTo>
                    <a:pt x="160020" y="27432"/>
                  </a:lnTo>
                  <a:lnTo>
                    <a:pt x="163068" y="24384"/>
                  </a:lnTo>
                  <a:lnTo>
                    <a:pt x="166116" y="21336"/>
                  </a:lnTo>
                  <a:lnTo>
                    <a:pt x="166116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012691" y="1389887"/>
              <a:ext cx="437515" cy="8394700"/>
            </a:xfrm>
            <a:custGeom>
              <a:avLst/>
              <a:gdLst/>
              <a:ahLst/>
              <a:cxnLst/>
              <a:rect l="l" t="t" r="r" b="b"/>
              <a:pathLst>
                <a:path w="437514" h="8394700">
                  <a:moveTo>
                    <a:pt x="365759" y="8394192"/>
                  </a:moveTo>
                  <a:lnTo>
                    <a:pt x="73151" y="8394192"/>
                  </a:lnTo>
                  <a:lnTo>
                    <a:pt x="45005" y="8388548"/>
                  </a:lnTo>
                  <a:lnTo>
                    <a:pt x="21716" y="8373046"/>
                  </a:lnTo>
                  <a:lnTo>
                    <a:pt x="5857" y="8349829"/>
                  </a:lnTo>
                  <a:lnTo>
                    <a:pt x="0" y="8321040"/>
                  </a:lnTo>
                  <a:lnTo>
                    <a:pt x="0" y="71628"/>
                  </a:lnTo>
                  <a:lnTo>
                    <a:pt x="5857" y="43720"/>
                  </a:lnTo>
                  <a:lnTo>
                    <a:pt x="21716" y="20955"/>
                  </a:lnTo>
                  <a:lnTo>
                    <a:pt x="45005" y="5619"/>
                  </a:lnTo>
                  <a:lnTo>
                    <a:pt x="73151" y="0"/>
                  </a:lnTo>
                  <a:lnTo>
                    <a:pt x="365759" y="0"/>
                  </a:lnTo>
                  <a:lnTo>
                    <a:pt x="393668" y="5619"/>
                  </a:lnTo>
                  <a:lnTo>
                    <a:pt x="416433" y="20955"/>
                  </a:lnTo>
                  <a:lnTo>
                    <a:pt x="431768" y="43720"/>
                  </a:lnTo>
                  <a:lnTo>
                    <a:pt x="437388" y="71628"/>
                  </a:lnTo>
                  <a:lnTo>
                    <a:pt x="437388" y="8321040"/>
                  </a:lnTo>
                  <a:lnTo>
                    <a:pt x="431768" y="8349829"/>
                  </a:lnTo>
                  <a:lnTo>
                    <a:pt x="416433" y="8373046"/>
                  </a:lnTo>
                  <a:lnTo>
                    <a:pt x="393668" y="8388548"/>
                  </a:lnTo>
                  <a:lnTo>
                    <a:pt x="365759" y="839419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34612" y="7209789"/>
              <a:ext cx="210820" cy="151130"/>
            </a:xfrm>
            <a:custGeom>
              <a:avLst/>
              <a:gdLst/>
              <a:ahLst/>
              <a:cxnLst/>
              <a:rect l="l" t="t" r="r" b="b"/>
              <a:pathLst>
                <a:path w="210820" h="151129">
                  <a:moveTo>
                    <a:pt x="210312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79248" y="39370"/>
                  </a:lnTo>
                  <a:lnTo>
                    <a:pt x="79248" y="111760"/>
                  </a:lnTo>
                  <a:lnTo>
                    <a:pt x="0" y="111760"/>
                  </a:lnTo>
                  <a:lnTo>
                    <a:pt x="0" y="151130"/>
                  </a:lnTo>
                  <a:lnTo>
                    <a:pt x="210312" y="151130"/>
                  </a:lnTo>
                  <a:lnTo>
                    <a:pt x="210312" y="111760"/>
                  </a:lnTo>
                  <a:lnTo>
                    <a:pt x="117348" y="111760"/>
                  </a:lnTo>
                  <a:lnTo>
                    <a:pt x="117348" y="39370"/>
                  </a:lnTo>
                  <a:lnTo>
                    <a:pt x="210312" y="3937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86491" y="7011923"/>
              <a:ext cx="161480" cy="1615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189475" y="6836664"/>
              <a:ext cx="158496" cy="13563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128515" y="6760464"/>
              <a:ext cx="216535" cy="41275"/>
            </a:xfrm>
            <a:custGeom>
              <a:avLst/>
              <a:gdLst/>
              <a:ahLst/>
              <a:cxnLst/>
              <a:rect l="l" t="t" r="r" b="b"/>
              <a:pathLst>
                <a:path w="216535" h="41275">
                  <a:moveTo>
                    <a:pt x="216408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216408" y="0"/>
                  </a:lnTo>
                  <a:lnTo>
                    <a:pt x="216408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86428" y="6571488"/>
              <a:ext cx="161544" cy="1615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86493" y="6379464"/>
              <a:ext cx="217802" cy="16154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86428" y="6184392"/>
              <a:ext cx="161544" cy="16306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34611" y="5981700"/>
              <a:ext cx="210312" cy="8381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30039" y="5609844"/>
              <a:ext cx="219456" cy="29718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0040" y="5442203"/>
              <a:ext cx="219456" cy="14630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34612" y="4911851"/>
              <a:ext cx="210820" cy="414655"/>
            </a:xfrm>
            <a:custGeom>
              <a:avLst/>
              <a:gdLst/>
              <a:ahLst/>
              <a:cxnLst/>
              <a:rect l="l" t="t" r="r" b="b"/>
              <a:pathLst>
                <a:path w="210820" h="414654">
                  <a:moveTo>
                    <a:pt x="150876" y="0"/>
                  </a:moveTo>
                  <a:lnTo>
                    <a:pt x="114287" y="0"/>
                  </a:lnTo>
                  <a:lnTo>
                    <a:pt x="114287" y="74688"/>
                  </a:lnTo>
                  <a:lnTo>
                    <a:pt x="150876" y="74688"/>
                  </a:lnTo>
                  <a:lnTo>
                    <a:pt x="150876" y="0"/>
                  </a:lnTo>
                  <a:close/>
                </a:path>
                <a:path w="210820" h="414654">
                  <a:moveTo>
                    <a:pt x="210312" y="263410"/>
                  </a:moveTo>
                  <a:lnTo>
                    <a:pt x="0" y="263410"/>
                  </a:lnTo>
                  <a:lnTo>
                    <a:pt x="0" y="302780"/>
                  </a:lnTo>
                  <a:lnTo>
                    <a:pt x="79248" y="302780"/>
                  </a:lnTo>
                  <a:lnTo>
                    <a:pt x="79248" y="375170"/>
                  </a:lnTo>
                  <a:lnTo>
                    <a:pt x="0" y="375170"/>
                  </a:lnTo>
                  <a:lnTo>
                    <a:pt x="0" y="414540"/>
                  </a:lnTo>
                  <a:lnTo>
                    <a:pt x="210312" y="414540"/>
                  </a:lnTo>
                  <a:lnTo>
                    <a:pt x="210312" y="375170"/>
                  </a:lnTo>
                  <a:lnTo>
                    <a:pt x="117348" y="375170"/>
                  </a:lnTo>
                  <a:lnTo>
                    <a:pt x="117348" y="302780"/>
                  </a:lnTo>
                  <a:lnTo>
                    <a:pt x="210312" y="302780"/>
                  </a:lnTo>
                  <a:lnTo>
                    <a:pt x="210312" y="263410"/>
                  </a:lnTo>
                  <a:close/>
                </a:path>
                <a:path w="210820" h="414654">
                  <a:moveTo>
                    <a:pt x="210312" y="175514"/>
                  </a:moveTo>
                  <a:lnTo>
                    <a:pt x="115824" y="175514"/>
                  </a:lnTo>
                  <a:lnTo>
                    <a:pt x="115824" y="110744"/>
                  </a:lnTo>
                  <a:lnTo>
                    <a:pt x="77724" y="110744"/>
                  </a:lnTo>
                  <a:lnTo>
                    <a:pt x="77724" y="175514"/>
                  </a:lnTo>
                  <a:lnTo>
                    <a:pt x="38100" y="175514"/>
                  </a:lnTo>
                  <a:lnTo>
                    <a:pt x="38100" y="110744"/>
                  </a:lnTo>
                  <a:lnTo>
                    <a:pt x="0" y="110744"/>
                  </a:lnTo>
                  <a:lnTo>
                    <a:pt x="0" y="175514"/>
                  </a:lnTo>
                  <a:lnTo>
                    <a:pt x="0" y="214884"/>
                  </a:lnTo>
                  <a:lnTo>
                    <a:pt x="210312" y="214884"/>
                  </a:lnTo>
                  <a:lnTo>
                    <a:pt x="210312" y="175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130104" y="4655820"/>
              <a:ext cx="219305" cy="21793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130039" y="4326635"/>
              <a:ext cx="219456" cy="309372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134612" y="3953268"/>
              <a:ext cx="210820" cy="254635"/>
            </a:xfrm>
            <a:custGeom>
              <a:avLst/>
              <a:gdLst/>
              <a:ahLst/>
              <a:cxnLst/>
              <a:rect l="l" t="t" r="r" b="b"/>
              <a:pathLst>
                <a:path w="210820" h="254635">
                  <a:moveTo>
                    <a:pt x="210312" y="215138"/>
                  </a:moveTo>
                  <a:lnTo>
                    <a:pt x="115824" y="215138"/>
                  </a:lnTo>
                  <a:lnTo>
                    <a:pt x="115824" y="150368"/>
                  </a:lnTo>
                  <a:lnTo>
                    <a:pt x="77724" y="150368"/>
                  </a:lnTo>
                  <a:lnTo>
                    <a:pt x="77724" y="215138"/>
                  </a:lnTo>
                  <a:lnTo>
                    <a:pt x="38100" y="215138"/>
                  </a:lnTo>
                  <a:lnTo>
                    <a:pt x="38100" y="150368"/>
                  </a:lnTo>
                  <a:lnTo>
                    <a:pt x="0" y="150368"/>
                  </a:lnTo>
                  <a:lnTo>
                    <a:pt x="0" y="215138"/>
                  </a:lnTo>
                  <a:lnTo>
                    <a:pt x="0" y="254508"/>
                  </a:lnTo>
                  <a:lnTo>
                    <a:pt x="210312" y="254508"/>
                  </a:lnTo>
                  <a:lnTo>
                    <a:pt x="210312" y="215138"/>
                  </a:lnTo>
                  <a:close/>
                </a:path>
                <a:path w="210820" h="254635">
                  <a:moveTo>
                    <a:pt x="210312" y="0"/>
                  </a:moveTo>
                  <a:lnTo>
                    <a:pt x="172212" y="0"/>
                  </a:lnTo>
                  <a:lnTo>
                    <a:pt x="172212" y="74930"/>
                  </a:lnTo>
                  <a:lnTo>
                    <a:pt x="115824" y="74930"/>
                  </a:lnTo>
                  <a:lnTo>
                    <a:pt x="115824" y="0"/>
                  </a:lnTo>
                  <a:lnTo>
                    <a:pt x="77724" y="0"/>
                  </a:lnTo>
                  <a:lnTo>
                    <a:pt x="77724" y="74930"/>
                  </a:lnTo>
                  <a:lnTo>
                    <a:pt x="38100" y="7493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74930"/>
                  </a:lnTo>
                  <a:lnTo>
                    <a:pt x="0" y="114300"/>
                  </a:lnTo>
                  <a:lnTo>
                    <a:pt x="210312" y="114300"/>
                  </a:lnTo>
                  <a:lnTo>
                    <a:pt x="210312" y="7493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30039" y="3800855"/>
              <a:ext cx="219456" cy="131063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1560575" y="9281162"/>
            <a:ext cx="668020" cy="664845"/>
            <a:chOff x="1560575" y="9281159"/>
            <a:chExt cx="668020" cy="664845"/>
          </a:xfrm>
        </p:grpSpPr>
        <p:pic>
          <p:nvPicPr>
            <p:cNvPr id="139" name="object 13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60575" y="9281159"/>
              <a:ext cx="664464" cy="66446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33728" y="9281159"/>
              <a:ext cx="594359" cy="50749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82367" y="9281159"/>
              <a:ext cx="45720" cy="33680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182355" y="9296399"/>
              <a:ext cx="6350" cy="304800"/>
            </a:xfrm>
            <a:custGeom>
              <a:avLst/>
              <a:gdLst/>
              <a:ahLst/>
              <a:cxnLst/>
              <a:rect l="l" t="t" r="r" b="b"/>
              <a:pathLst>
                <a:path w="6350" h="304800">
                  <a:moveTo>
                    <a:pt x="6096" y="289572"/>
                  </a:moveTo>
                  <a:lnTo>
                    <a:pt x="4584" y="289572"/>
                  </a:lnTo>
                  <a:lnTo>
                    <a:pt x="3060" y="295656"/>
                  </a:lnTo>
                  <a:lnTo>
                    <a:pt x="4584" y="297192"/>
                  </a:lnTo>
                  <a:lnTo>
                    <a:pt x="4584" y="304800"/>
                  </a:lnTo>
                  <a:lnTo>
                    <a:pt x="6096" y="289572"/>
                  </a:lnTo>
                  <a:close/>
                </a:path>
                <a:path w="6350" h="304800">
                  <a:moveTo>
                    <a:pt x="6096" y="0"/>
                  </a:moveTo>
                  <a:lnTo>
                    <a:pt x="3060" y="0"/>
                  </a:lnTo>
                  <a:lnTo>
                    <a:pt x="0" y="6108"/>
                  </a:lnTo>
                  <a:lnTo>
                    <a:pt x="1524" y="7620"/>
                  </a:lnTo>
                  <a:lnTo>
                    <a:pt x="1524" y="10668"/>
                  </a:lnTo>
                  <a:lnTo>
                    <a:pt x="3060" y="10668"/>
                  </a:lnTo>
                  <a:lnTo>
                    <a:pt x="3060" y="13728"/>
                  </a:lnTo>
                  <a:lnTo>
                    <a:pt x="6096" y="13728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20012" y="933602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4319" y="550163"/>
                  </a:moveTo>
                  <a:lnTo>
                    <a:pt x="224774" y="545723"/>
                  </a:lnTo>
                  <a:lnTo>
                    <a:pt x="178239" y="532929"/>
                  </a:lnTo>
                  <a:lnTo>
                    <a:pt x="135466" y="512571"/>
                  </a:lnTo>
                  <a:lnTo>
                    <a:pt x="97209" y="485441"/>
                  </a:lnTo>
                  <a:lnTo>
                    <a:pt x="64221" y="452326"/>
                  </a:lnTo>
                  <a:lnTo>
                    <a:pt x="37253" y="414019"/>
                  </a:lnTo>
                  <a:lnTo>
                    <a:pt x="17058" y="371310"/>
                  </a:lnTo>
                  <a:lnTo>
                    <a:pt x="4390" y="324988"/>
                  </a:lnTo>
                  <a:lnTo>
                    <a:pt x="0" y="275843"/>
                  </a:lnTo>
                  <a:lnTo>
                    <a:pt x="4390" y="226246"/>
                  </a:lnTo>
                  <a:lnTo>
                    <a:pt x="17058" y="179570"/>
                  </a:lnTo>
                  <a:lnTo>
                    <a:pt x="37253" y="136595"/>
                  </a:lnTo>
                  <a:lnTo>
                    <a:pt x="64221" y="98098"/>
                  </a:lnTo>
                  <a:lnTo>
                    <a:pt x="97209" y="64856"/>
                  </a:lnTo>
                  <a:lnTo>
                    <a:pt x="135466" y="37648"/>
                  </a:lnTo>
                  <a:lnTo>
                    <a:pt x="178239" y="17251"/>
                  </a:lnTo>
                  <a:lnTo>
                    <a:pt x="224774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4988"/>
                  </a:lnTo>
                  <a:lnTo>
                    <a:pt x="532912" y="371310"/>
                  </a:lnTo>
                  <a:lnTo>
                    <a:pt x="512515" y="414019"/>
                  </a:lnTo>
                  <a:lnTo>
                    <a:pt x="485307" y="452326"/>
                  </a:lnTo>
                  <a:lnTo>
                    <a:pt x="452065" y="485441"/>
                  </a:lnTo>
                  <a:lnTo>
                    <a:pt x="413568" y="512571"/>
                  </a:lnTo>
                  <a:lnTo>
                    <a:pt x="370593" y="532929"/>
                  </a:lnTo>
                  <a:lnTo>
                    <a:pt x="323917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76628" y="9349739"/>
              <a:ext cx="137159" cy="9296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002536" y="9779507"/>
              <a:ext cx="111251" cy="8686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97151" y="9349739"/>
              <a:ext cx="190500" cy="51663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633728" y="9349739"/>
              <a:ext cx="178307" cy="17526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33728" y="9698735"/>
              <a:ext cx="50291" cy="8991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20012" y="9349739"/>
              <a:ext cx="493775" cy="516635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4430268" y="4527806"/>
            <a:ext cx="668020" cy="666115"/>
            <a:chOff x="4430267" y="4527803"/>
            <a:chExt cx="668020" cy="666115"/>
          </a:xfrm>
        </p:grpSpPr>
        <p:pic>
          <p:nvPicPr>
            <p:cNvPr id="151" name="object 15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450080" y="4529327"/>
              <a:ext cx="647700" cy="66446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01896" y="4942332"/>
              <a:ext cx="105155" cy="14173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92751" y="4527803"/>
              <a:ext cx="605028" cy="56692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492751" y="4898135"/>
              <a:ext cx="129540" cy="196596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430267" y="4527803"/>
              <a:ext cx="22859" cy="665988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489704" y="4584192"/>
              <a:ext cx="550545" cy="548640"/>
            </a:xfrm>
            <a:custGeom>
              <a:avLst/>
              <a:gdLst/>
              <a:ahLst/>
              <a:cxnLst/>
              <a:rect l="l" t="t" r="r" b="b"/>
              <a:pathLst>
                <a:path w="550545" h="548639">
                  <a:moveTo>
                    <a:pt x="275843" y="548639"/>
                  </a:moveTo>
                  <a:lnTo>
                    <a:pt x="226246" y="544249"/>
                  </a:lnTo>
                  <a:lnTo>
                    <a:pt x="179570" y="531581"/>
                  </a:lnTo>
                  <a:lnTo>
                    <a:pt x="136595" y="511386"/>
                  </a:lnTo>
                  <a:lnTo>
                    <a:pt x="98098" y="484418"/>
                  </a:lnTo>
                  <a:lnTo>
                    <a:pt x="64856" y="451430"/>
                  </a:lnTo>
                  <a:lnTo>
                    <a:pt x="37648" y="413173"/>
                  </a:lnTo>
                  <a:lnTo>
                    <a:pt x="17251" y="370400"/>
                  </a:lnTo>
                  <a:lnTo>
                    <a:pt x="4442" y="323865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4988" y="4440"/>
                  </a:lnTo>
                  <a:lnTo>
                    <a:pt x="371310" y="17234"/>
                  </a:lnTo>
                  <a:lnTo>
                    <a:pt x="414019" y="37591"/>
                  </a:lnTo>
                  <a:lnTo>
                    <a:pt x="452326" y="64722"/>
                  </a:lnTo>
                  <a:lnTo>
                    <a:pt x="485441" y="97837"/>
                  </a:lnTo>
                  <a:lnTo>
                    <a:pt x="512571" y="136143"/>
                  </a:lnTo>
                  <a:lnTo>
                    <a:pt x="532929" y="178853"/>
                  </a:lnTo>
                  <a:lnTo>
                    <a:pt x="545723" y="225175"/>
                  </a:lnTo>
                  <a:lnTo>
                    <a:pt x="550163" y="274319"/>
                  </a:lnTo>
                  <a:lnTo>
                    <a:pt x="545723" y="323865"/>
                  </a:lnTo>
                  <a:lnTo>
                    <a:pt x="532929" y="370400"/>
                  </a:lnTo>
                  <a:lnTo>
                    <a:pt x="512571" y="413173"/>
                  </a:lnTo>
                  <a:lnTo>
                    <a:pt x="485441" y="451430"/>
                  </a:lnTo>
                  <a:lnTo>
                    <a:pt x="452326" y="484418"/>
                  </a:lnTo>
                  <a:lnTo>
                    <a:pt x="414019" y="511386"/>
                  </a:lnTo>
                  <a:lnTo>
                    <a:pt x="371310" y="531581"/>
                  </a:lnTo>
                  <a:lnTo>
                    <a:pt x="324988" y="544249"/>
                  </a:lnTo>
                  <a:lnTo>
                    <a:pt x="275843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559808" y="4669535"/>
              <a:ext cx="6095" cy="6096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59808" y="5044439"/>
              <a:ext cx="16764" cy="1676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559808" y="4669535"/>
              <a:ext cx="390143" cy="391667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577344" y="2202183"/>
            <a:ext cx="225550" cy="678178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1633727" y="2202179"/>
            <a:ext cx="638810" cy="678180"/>
            <a:chOff x="1633727" y="2202179"/>
            <a:chExt cx="638810" cy="678180"/>
          </a:xfrm>
        </p:grpSpPr>
        <p:pic>
          <p:nvPicPr>
            <p:cNvPr id="162" name="object 16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49779" y="2747772"/>
              <a:ext cx="219456" cy="13258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42871" y="2805683"/>
              <a:ext cx="502920" cy="7467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633727" y="2795015"/>
              <a:ext cx="192023" cy="8534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26919" y="2795015"/>
              <a:ext cx="129539" cy="8534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33727" y="2202179"/>
              <a:ext cx="542543" cy="545592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176271" y="2202179"/>
              <a:ext cx="92964" cy="545592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2267711" y="2633472"/>
              <a:ext cx="0" cy="27940"/>
            </a:xfrm>
            <a:custGeom>
              <a:avLst/>
              <a:gdLst/>
              <a:ahLst/>
              <a:cxnLst/>
              <a:rect l="l" t="t" r="r" b="b"/>
              <a:pathLst>
                <a:path h="27939">
                  <a:moveTo>
                    <a:pt x="0" y="27431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264663" y="2636519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89">
                  <a:moveTo>
                    <a:pt x="7620" y="0"/>
                  </a:moveTo>
                  <a:lnTo>
                    <a:pt x="4572" y="0"/>
                  </a:lnTo>
                  <a:lnTo>
                    <a:pt x="3048" y="3048"/>
                  </a:lnTo>
                  <a:lnTo>
                    <a:pt x="1524" y="4572"/>
                  </a:lnTo>
                  <a:lnTo>
                    <a:pt x="0" y="10668"/>
                  </a:lnTo>
                  <a:lnTo>
                    <a:pt x="1524" y="12191"/>
                  </a:lnTo>
                  <a:lnTo>
                    <a:pt x="1524" y="16764"/>
                  </a:lnTo>
                  <a:lnTo>
                    <a:pt x="3048" y="16764"/>
                  </a:lnTo>
                  <a:lnTo>
                    <a:pt x="7620" y="21336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638299" y="225856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10">
                  <a:moveTo>
                    <a:pt x="286512" y="562356"/>
                  </a:moveTo>
                  <a:lnTo>
                    <a:pt x="239975" y="558701"/>
                  </a:lnTo>
                  <a:lnTo>
                    <a:pt x="195852" y="548115"/>
                  </a:lnTo>
                  <a:lnTo>
                    <a:pt x="154728" y="531165"/>
                  </a:lnTo>
                  <a:lnTo>
                    <a:pt x="117189" y="508418"/>
                  </a:lnTo>
                  <a:lnTo>
                    <a:pt x="83820" y="480441"/>
                  </a:lnTo>
                  <a:lnTo>
                    <a:pt x="55205" y="447799"/>
                  </a:lnTo>
                  <a:lnTo>
                    <a:pt x="31930" y="411062"/>
                  </a:lnTo>
                  <a:lnTo>
                    <a:pt x="14581" y="370795"/>
                  </a:lnTo>
                  <a:lnTo>
                    <a:pt x="3742" y="327565"/>
                  </a:lnTo>
                  <a:lnTo>
                    <a:pt x="0" y="281940"/>
                  </a:lnTo>
                  <a:lnTo>
                    <a:pt x="3742" y="235901"/>
                  </a:lnTo>
                  <a:lnTo>
                    <a:pt x="14581" y="192341"/>
                  </a:lnTo>
                  <a:lnTo>
                    <a:pt x="31930" y="151816"/>
                  </a:lnTo>
                  <a:lnTo>
                    <a:pt x="55205" y="114885"/>
                  </a:lnTo>
                  <a:lnTo>
                    <a:pt x="83820" y="82105"/>
                  </a:lnTo>
                  <a:lnTo>
                    <a:pt x="117189" y="54034"/>
                  </a:lnTo>
                  <a:lnTo>
                    <a:pt x="154728" y="31231"/>
                  </a:lnTo>
                  <a:lnTo>
                    <a:pt x="195852" y="14252"/>
                  </a:lnTo>
                  <a:lnTo>
                    <a:pt x="239975" y="3656"/>
                  </a:lnTo>
                  <a:lnTo>
                    <a:pt x="286512" y="0"/>
                  </a:lnTo>
                  <a:lnTo>
                    <a:pt x="333091" y="3656"/>
                  </a:lnTo>
                  <a:lnTo>
                    <a:pt x="377330" y="14252"/>
                  </a:lnTo>
                  <a:lnTo>
                    <a:pt x="418624" y="31231"/>
                  </a:lnTo>
                  <a:lnTo>
                    <a:pt x="456370" y="54034"/>
                  </a:lnTo>
                  <a:lnTo>
                    <a:pt x="489965" y="82105"/>
                  </a:lnTo>
                  <a:lnTo>
                    <a:pt x="518806" y="114885"/>
                  </a:lnTo>
                  <a:lnTo>
                    <a:pt x="542287" y="151816"/>
                  </a:lnTo>
                  <a:lnTo>
                    <a:pt x="559807" y="192341"/>
                  </a:lnTo>
                  <a:lnTo>
                    <a:pt x="570762" y="235901"/>
                  </a:lnTo>
                  <a:lnTo>
                    <a:pt x="574548" y="281940"/>
                  </a:lnTo>
                  <a:lnTo>
                    <a:pt x="570762" y="327565"/>
                  </a:lnTo>
                  <a:lnTo>
                    <a:pt x="559807" y="370795"/>
                  </a:lnTo>
                  <a:lnTo>
                    <a:pt x="542287" y="411062"/>
                  </a:lnTo>
                  <a:lnTo>
                    <a:pt x="518806" y="447799"/>
                  </a:lnTo>
                  <a:lnTo>
                    <a:pt x="489965" y="480441"/>
                  </a:lnTo>
                  <a:lnTo>
                    <a:pt x="456370" y="508418"/>
                  </a:lnTo>
                  <a:lnTo>
                    <a:pt x="418624" y="531165"/>
                  </a:lnTo>
                  <a:lnTo>
                    <a:pt x="377330" y="548115"/>
                  </a:lnTo>
                  <a:lnTo>
                    <a:pt x="333091" y="558701"/>
                  </a:lnTo>
                  <a:lnTo>
                    <a:pt x="286512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67255" y="2202179"/>
              <a:ext cx="605028" cy="32156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156459" y="2243327"/>
              <a:ext cx="19812" cy="15697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084831" y="2627375"/>
              <a:ext cx="115823" cy="149351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67255" y="2663951"/>
              <a:ext cx="100584" cy="1127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667255" y="2260091"/>
              <a:ext cx="533400" cy="516635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1565149" y="4503423"/>
            <a:ext cx="693421" cy="680085"/>
            <a:chOff x="1565148" y="4503420"/>
            <a:chExt cx="693420" cy="680085"/>
          </a:xfrm>
        </p:grpSpPr>
        <p:pic>
          <p:nvPicPr>
            <p:cNvPr id="177" name="object 17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565148" y="4503420"/>
              <a:ext cx="693419" cy="679703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633728" y="4503420"/>
              <a:ext cx="522731" cy="272796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642871" y="4939284"/>
              <a:ext cx="7620" cy="14478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633728" y="4907280"/>
              <a:ext cx="152400" cy="18745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39112" y="5093207"/>
              <a:ext cx="117347" cy="152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626108" y="4558284"/>
              <a:ext cx="574675" cy="563880"/>
            </a:xfrm>
            <a:custGeom>
              <a:avLst/>
              <a:gdLst/>
              <a:ahLst/>
              <a:cxnLst/>
              <a:rect l="l" t="t" r="r" b="b"/>
              <a:pathLst>
                <a:path w="574675" h="563879">
                  <a:moveTo>
                    <a:pt x="286512" y="563880"/>
                  </a:moveTo>
                  <a:lnTo>
                    <a:pt x="239975" y="560182"/>
                  </a:lnTo>
                  <a:lnTo>
                    <a:pt x="195852" y="549481"/>
                  </a:lnTo>
                  <a:lnTo>
                    <a:pt x="154728" y="532360"/>
                  </a:lnTo>
                  <a:lnTo>
                    <a:pt x="117189" y="509406"/>
                  </a:lnTo>
                  <a:lnTo>
                    <a:pt x="83820" y="481203"/>
                  </a:lnTo>
                  <a:lnTo>
                    <a:pt x="55205" y="448336"/>
                  </a:lnTo>
                  <a:lnTo>
                    <a:pt x="31930" y="411391"/>
                  </a:lnTo>
                  <a:lnTo>
                    <a:pt x="14581" y="370953"/>
                  </a:lnTo>
                  <a:lnTo>
                    <a:pt x="3742" y="327608"/>
                  </a:lnTo>
                  <a:lnTo>
                    <a:pt x="0" y="281940"/>
                  </a:lnTo>
                  <a:lnTo>
                    <a:pt x="3742" y="236271"/>
                  </a:lnTo>
                  <a:lnTo>
                    <a:pt x="14581" y="192926"/>
                  </a:lnTo>
                  <a:lnTo>
                    <a:pt x="31930" y="152488"/>
                  </a:lnTo>
                  <a:lnTo>
                    <a:pt x="55205" y="115543"/>
                  </a:lnTo>
                  <a:lnTo>
                    <a:pt x="83820" y="82677"/>
                  </a:lnTo>
                  <a:lnTo>
                    <a:pt x="117189" y="54473"/>
                  </a:lnTo>
                  <a:lnTo>
                    <a:pt x="154728" y="31519"/>
                  </a:lnTo>
                  <a:lnTo>
                    <a:pt x="195852" y="14398"/>
                  </a:lnTo>
                  <a:lnTo>
                    <a:pt x="239975" y="3697"/>
                  </a:lnTo>
                  <a:lnTo>
                    <a:pt x="286512" y="0"/>
                  </a:lnTo>
                  <a:lnTo>
                    <a:pt x="333091" y="3697"/>
                  </a:lnTo>
                  <a:lnTo>
                    <a:pt x="377330" y="14398"/>
                  </a:lnTo>
                  <a:lnTo>
                    <a:pt x="418624" y="31519"/>
                  </a:lnTo>
                  <a:lnTo>
                    <a:pt x="456370" y="54473"/>
                  </a:lnTo>
                  <a:lnTo>
                    <a:pt x="489965" y="82677"/>
                  </a:lnTo>
                  <a:lnTo>
                    <a:pt x="518806" y="115543"/>
                  </a:lnTo>
                  <a:lnTo>
                    <a:pt x="542287" y="152488"/>
                  </a:lnTo>
                  <a:lnTo>
                    <a:pt x="559807" y="192926"/>
                  </a:lnTo>
                  <a:lnTo>
                    <a:pt x="570762" y="236271"/>
                  </a:lnTo>
                  <a:lnTo>
                    <a:pt x="574548" y="281940"/>
                  </a:lnTo>
                  <a:lnTo>
                    <a:pt x="570762" y="327608"/>
                  </a:lnTo>
                  <a:lnTo>
                    <a:pt x="559807" y="370953"/>
                  </a:lnTo>
                  <a:lnTo>
                    <a:pt x="542287" y="411391"/>
                  </a:lnTo>
                  <a:lnTo>
                    <a:pt x="518806" y="448336"/>
                  </a:lnTo>
                  <a:lnTo>
                    <a:pt x="489965" y="481203"/>
                  </a:lnTo>
                  <a:lnTo>
                    <a:pt x="456370" y="509406"/>
                  </a:lnTo>
                  <a:lnTo>
                    <a:pt x="418624" y="532360"/>
                  </a:lnTo>
                  <a:lnTo>
                    <a:pt x="377330" y="549481"/>
                  </a:lnTo>
                  <a:lnTo>
                    <a:pt x="333091" y="560182"/>
                  </a:lnTo>
                  <a:lnTo>
                    <a:pt x="286512" y="56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156459" y="4584192"/>
              <a:ext cx="44195" cy="23012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156459" y="4867656"/>
              <a:ext cx="44195" cy="22555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031491" y="4584192"/>
              <a:ext cx="124967" cy="10515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42159" y="4994148"/>
              <a:ext cx="114300" cy="9905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50491" y="4584192"/>
              <a:ext cx="143256" cy="14173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650491" y="4957572"/>
              <a:ext cx="134112" cy="13563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650491" y="4584192"/>
              <a:ext cx="550163" cy="509015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4396740" y="9265918"/>
            <a:ext cx="693421" cy="678180"/>
            <a:chOff x="4396740" y="9265919"/>
            <a:chExt cx="693420" cy="678180"/>
          </a:xfrm>
        </p:grpSpPr>
        <p:pic>
          <p:nvPicPr>
            <p:cNvPr id="191" name="object 19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396740" y="9265919"/>
              <a:ext cx="693420" cy="678180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4457699" y="932230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09">
                  <a:moveTo>
                    <a:pt x="286512" y="562356"/>
                  </a:moveTo>
                  <a:lnTo>
                    <a:pt x="239975" y="558658"/>
                  </a:lnTo>
                  <a:lnTo>
                    <a:pt x="195852" y="547957"/>
                  </a:lnTo>
                  <a:lnTo>
                    <a:pt x="154728" y="530836"/>
                  </a:lnTo>
                  <a:lnTo>
                    <a:pt x="117189" y="507882"/>
                  </a:lnTo>
                  <a:lnTo>
                    <a:pt x="83820" y="479679"/>
                  </a:lnTo>
                  <a:lnTo>
                    <a:pt x="55205" y="446812"/>
                  </a:lnTo>
                  <a:lnTo>
                    <a:pt x="31930" y="409867"/>
                  </a:lnTo>
                  <a:lnTo>
                    <a:pt x="14581" y="369429"/>
                  </a:lnTo>
                  <a:lnTo>
                    <a:pt x="3742" y="326084"/>
                  </a:lnTo>
                  <a:lnTo>
                    <a:pt x="0" y="280416"/>
                  </a:lnTo>
                  <a:lnTo>
                    <a:pt x="3742" y="234790"/>
                  </a:lnTo>
                  <a:lnTo>
                    <a:pt x="14581" y="191560"/>
                  </a:lnTo>
                  <a:lnTo>
                    <a:pt x="31930" y="151293"/>
                  </a:lnTo>
                  <a:lnTo>
                    <a:pt x="55205" y="114556"/>
                  </a:lnTo>
                  <a:lnTo>
                    <a:pt x="83820" y="81915"/>
                  </a:lnTo>
                  <a:lnTo>
                    <a:pt x="117189" y="53937"/>
                  </a:lnTo>
                  <a:lnTo>
                    <a:pt x="154728" y="31190"/>
                  </a:lnTo>
                  <a:lnTo>
                    <a:pt x="195852" y="14240"/>
                  </a:lnTo>
                  <a:lnTo>
                    <a:pt x="239975" y="3654"/>
                  </a:lnTo>
                  <a:lnTo>
                    <a:pt x="286512" y="0"/>
                  </a:lnTo>
                  <a:lnTo>
                    <a:pt x="333091" y="3654"/>
                  </a:lnTo>
                  <a:lnTo>
                    <a:pt x="377330" y="14240"/>
                  </a:lnTo>
                  <a:lnTo>
                    <a:pt x="418624" y="31190"/>
                  </a:lnTo>
                  <a:lnTo>
                    <a:pt x="456370" y="53937"/>
                  </a:lnTo>
                  <a:lnTo>
                    <a:pt x="489965" y="81915"/>
                  </a:lnTo>
                  <a:lnTo>
                    <a:pt x="518806" y="114556"/>
                  </a:lnTo>
                  <a:lnTo>
                    <a:pt x="542287" y="151293"/>
                  </a:lnTo>
                  <a:lnTo>
                    <a:pt x="559807" y="191560"/>
                  </a:lnTo>
                  <a:lnTo>
                    <a:pt x="570762" y="234790"/>
                  </a:lnTo>
                  <a:lnTo>
                    <a:pt x="574548" y="280416"/>
                  </a:lnTo>
                  <a:lnTo>
                    <a:pt x="570762" y="326084"/>
                  </a:lnTo>
                  <a:lnTo>
                    <a:pt x="559807" y="369429"/>
                  </a:lnTo>
                  <a:lnTo>
                    <a:pt x="542287" y="409867"/>
                  </a:lnTo>
                  <a:lnTo>
                    <a:pt x="518806" y="446812"/>
                  </a:lnTo>
                  <a:lnTo>
                    <a:pt x="489965" y="479679"/>
                  </a:lnTo>
                  <a:lnTo>
                    <a:pt x="456370" y="507882"/>
                  </a:lnTo>
                  <a:lnTo>
                    <a:pt x="418624" y="530836"/>
                  </a:lnTo>
                  <a:lnTo>
                    <a:pt x="377330" y="547957"/>
                  </a:lnTo>
                  <a:lnTo>
                    <a:pt x="333091" y="558658"/>
                  </a:lnTo>
                  <a:lnTo>
                    <a:pt x="286512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015484" y="9322307"/>
              <a:ext cx="1523" cy="18897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71644" y="9322307"/>
              <a:ext cx="243840" cy="18440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465319" y="9674351"/>
              <a:ext cx="551687" cy="22707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465319" y="9322307"/>
              <a:ext cx="27432" cy="211836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492752" y="9322307"/>
              <a:ext cx="224028" cy="146304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465319" y="9323323"/>
              <a:ext cx="551687" cy="561340"/>
            </a:xfrm>
            <a:prstGeom prst="rect">
              <a:avLst/>
            </a:prstGeom>
          </p:spPr>
        </p:pic>
      </p:grpSp>
      <p:pic>
        <p:nvPicPr>
          <p:cNvPr id="199" name="object 199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839466" y="6662928"/>
            <a:ext cx="135636" cy="85344"/>
          </a:xfrm>
          <a:prstGeom prst="rect">
            <a:avLst/>
          </a:prstGeom>
        </p:spPr>
      </p:pic>
      <p:sp>
        <p:nvSpPr>
          <p:cNvPr id="200" name="object 200"/>
          <p:cNvSpPr/>
          <p:nvPr/>
        </p:nvSpPr>
        <p:spPr>
          <a:xfrm>
            <a:off x="1839468" y="6564896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59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839455" y="6479795"/>
            <a:ext cx="135890" cy="74929"/>
          </a:xfrm>
          <a:custGeom>
            <a:avLst/>
            <a:gdLst/>
            <a:ahLst/>
            <a:cxnLst/>
            <a:rect l="l" t="t" r="r" b="b"/>
            <a:pathLst>
              <a:path w="135889" h="74929">
                <a:moveTo>
                  <a:pt x="135636" y="24130"/>
                </a:moveTo>
                <a:lnTo>
                  <a:pt x="24384" y="24130"/>
                </a:lnTo>
                <a:lnTo>
                  <a:pt x="24384" y="0"/>
                </a:lnTo>
                <a:lnTo>
                  <a:pt x="0" y="0"/>
                </a:lnTo>
                <a:lnTo>
                  <a:pt x="0" y="24130"/>
                </a:lnTo>
                <a:lnTo>
                  <a:pt x="0" y="50800"/>
                </a:lnTo>
                <a:lnTo>
                  <a:pt x="0" y="74930"/>
                </a:lnTo>
                <a:lnTo>
                  <a:pt x="24384" y="74930"/>
                </a:lnTo>
                <a:lnTo>
                  <a:pt x="24384" y="50800"/>
                </a:lnTo>
                <a:lnTo>
                  <a:pt x="135636" y="50800"/>
                </a:lnTo>
                <a:lnTo>
                  <a:pt x="135636" y="24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2" name="object 202"/>
          <p:cNvGrpSpPr/>
          <p:nvPr/>
        </p:nvGrpSpPr>
        <p:grpSpPr>
          <a:xfrm>
            <a:off x="1839468" y="6193535"/>
            <a:ext cx="135890" cy="281940"/>
            <a:chOff x="1839467" y="6193535"/>
            <a:chExt cx="135890" cy="281940"/>
          </a:xfrm>
        </p:grpSpPr>
        <p:sp>
          <p:nvSpPr>
            <p:cNvPr id="203" name="object 203"/>
            <p:cNvSpPr/>
            <p:nvPr/>
          </p:nvSpPr>
          <p:spPr>
            <a:xfrm>
              <a:off x="1839455" y="6308864"/>
              <a:ext cx="135890" cy="167005"/>
            </a:xfrm>
            <a:custGeom>
              <a:avLst/>
              <a:gdLst/>
              <a:ahLst/>
              <a:cxnLst/>
              <a:rect l="l" t="t" r="r" b="b"/>
              <a:pathLst>
                <a:path w="135889" h="167004">
                  <a:moveTo>
                    <a:pt x="135636" y="115824"/>
                  </a:moveTo>
                  <a:lnTo>
                    <a:pt x="24384" y="115824"/>
                  </a:lnTo>
                  <a:lnTo>
                    <a:pt x="24384" y="91694"/>
                  </a:lnTo>
                  <a:lnTo>
                    <a:pt x="0" y="91694"/>
                  </a:lnTo>
                  <a:lnTo>
                    <a:pt x="0" y="115824"/>
                  </a:lnTo>
                  <a:lnTo>
                    <a:pt x="0" y="142494"/>
                  </a:lnTo>
                  <a:lnTo>
                    <a:pt x="0" y="166624"/>
                  </a:lnTo>
                  <a:lnTo>
                    <a:pt x="24384" y="166624"/>
                  </a:lnTo>
                  <a:lnTo>
                    <a:pt x="24384" y="142494"/>
                  </a:lnTo>
                  <a:lnTo>
                    <a:pt x="135636" y="142494"/>
                  </a:lnTo>
                  <a:lnTo>
                    <a:pt x="135636" y="115824"/>
                  </a:lnTo>
                  <a:close/>
                </a:path>
                <a:path w="135889" h="167004">
                  <a:moveTo>
                    <a:pt x="135648" y="0"/>
                  </a:moveTo>
                  <a:lnTo>
                    <a:pt x="111264" y="0"/>
                  </a:lnTo>
                  <a:lnTo>
                    <a:pt x="111264" y="48260"/>
                  </a:lnTo>
                  <a:lnTo>
                    <a:pt x="74688" y="48260"/>
                  </a:lnTo>
                  <a:lnTo>
                    <a:pt x="74688" y="0"/>
                  </a:lnTo>
                  <a:lnTo>
                    <a:pt x="50304" y="0"/>
                  </a:lnTo>
                  <a:lnTo>
                    <a:pt x="50304" y="48260"/>
                  </a:lnTo>
                  <a:lnTo>
                    <a:pt x="24396" y="48260"/>
                  </a:lnTo>
                  <a:lnTo>
                    <a:pt x="24396" y="0"/>
                  </a:lnTo>
                  <a:lnTo>
                    <a:pt x="12" y="0"/>
                  </a:lnTo>
                  <a:lnTo>
                    <a:pt x="12" y="48260"/>
                  </a:lnTo>
                  <a:lnTo>
                    <a:pt x="12" y="73660"/>
                  </a:lnTo>
                  <a:lnTo>
                    <a:pt x="135648" y="73660"/>
                  </a:lnTo>
                  <a:lnTo>
                    <a:pt x="135648" y="48260"/>
                  </a:lnTo>
                  <a:lnTo>
                    <a:pt x="1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839468" y="6193535"/>
              <a:ext cx="135636" cy="89916"/>
            </a:xfrm>
            <a:prstGeom prst="rect">
              <a:avLst/>
            </a:prstGeom>
          </p:spPr>
        </p:pic>
      </p:grpSp>
      <p:grpSp>
        <p:nvGrpSpPr>
          <p:cNvPr id="205" name="object 205"/>
          <p:cNvGrpSpPr/>
          <p:nvPr/>
        </p:nvGrpSpPr>
        <p:grpSpPr>
          <a:xfrm>
            <a:off x="1839468" y="5838447"/>
            <a:ext cx="135890" cy="300356"/>
            <a:chOff x="1839467" y="5838444"/>
            <a:chExt cx="135890" cy="300355"/>
          </a:xfrm>
        </p:grpSpPr>
        <p:pic>
          <p:nvPicPr>
            <p:cNvPr id="206" name="object 20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839467" y="5948171"/>
              <a:ext cx="135636" cy="19049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839468" y="5838444"/>
              <a:ext cx="135636" cy="88392"/>
            </a:xfrm>
            <a:prstGeom prst="rect">
              <a:avLst/>
            </a:prstGeom>
          </p:spPr>
        </p:pic>
      </p:grpSp>
      <p:sp>
        <p:nvSpPr>
          <p:cNvPr id="208" name="object 208"/>
          <p:cNvSpPr/>
          <p:nvPr/>
        </p:nvSpPr>
        <p:spPr>
          <a:xfrm>
            <a:off x="1839468" y="5744985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60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837945" y="5564123"/>
            <a:ext cx="137160" cy="106681"/>
          </a:xfrm>
          <a:custGeom>
            <a:avLst/>
            <a:gdLst/>
            <a:ahLst/>
            <a:cxnLst/>
            <a:rect l="l" t="t" r="r" b="b"/>
            <a:pathLst>
              <a:path w="137160" h="106679">
                <a:moveTo>
                  <a:pt x="137160" y="42926"/>
                </a:moveTo>
                <a:lnTo>
                  <a:pt x="112776" y="42926"/>
                </a:lnTo>
                <a:lnTo>
                  <a:pt x="112776" y="81026"/>
                </a:lnTo>
                <a:lnTo>
                  <a:pt x="1511" y="81026"/>
                </a:lnTo>
                <a:lnTo>
                  <a:pt x="1511" y="106426"/>
                </a:lnTo>
                <a:lnTo>
                  <a:pt x="137160" y="106426"/>
                </a:lnTo>
                <a:lnTo>
                  <a:pt x="137160" y="81026"/>
                </a:lnTo>
                <a:lnTo>
                  <a:pt x="137160" y="42926"/>
                </a:lnTo>
                <a:close/>
              </a:path>
              <a:path w="137160" h="106679">
                <a:moveTo>
                  <a:pt x="137160" y="0"/>
                </a:moveTo>
                <a:lnTo>
                  <a:pt x="0" y="0"/>
                </a:lnTo>
                <a:lnTo>
                  <a:pt x="0" y="27432"/>
                </a:lnTo>
                <a:lnTo>
                  <a:pt x="137160" y="27432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839468" y="5467857"/>
            <a:ext cx="135890" cy="67310"/>
          </a:xfrm>
          <a:custGeom>
            <a:avLst/>
            <a:gdLst/>
            <a:ahLst/>
            <a:cxnLst/>
            <a:rect l="l" t="t" r="r" b="b"/>
            <a:pathLst>
              <a:path w="135889" h="67310">
                <a:moveTo>
                  <a:pt x="135636" y="41910"/>
                </a:moveTo>
                <a:lnTo>
                  <a:pt x="74676" y="4191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1910"/>
                </a:lnTo>
                <a:lnTo>
                  <a:pt x="24384" y="41910"/>
                </a:lnTo>
                <a:lnTo>
                  <a:pt x="24384" y="0"/>
                </a:lnTo>
                <a:lnTo>
                  <a:pt x="0" y="0"/>
                </a:lnTo>
                <a:lnTo>
                  <a:pt x="0" y="41910"/>
                </a:lnTo>
                <a:lnTo>
                  <a:pt x="0" y="67310"/>
                </a:lnTo>
                <a:lnTo>
                  <a:pt x="135636" y="67310"/>
                </a:lnTo>
                <a:lnTo>
                  <a:pt x="135636" y="41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839468" y="5371592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60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2" name="object 212"/>
          <p:cNvGrpSpPr/>
          <p:nvPr/>
        </p:nvGrpSpPr>
        <p:grpSpPr>
          <a:xfrm>
            <a:off x="4430268" y="6845808"/>
            <a:ext cx="668020" cy="668020"/>
            <a:chOff x="4430267" y="6845807"/>
            <a:chExt cx="668020" cy="668020"/>
          </a:xfrm>
        </p:grpSpPr>
        <p:pic>
          <p:nvPicPr>
            <p:cNvPr id="213" name="object 21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450080" y="6847332"/>
              <a:ext cx="646175" cy="66446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501896" y="7261860"/>
              <a:ext cx="4571" cy="17068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978907" y="7315200"/>
              <a:ext cx="25908" cy="11734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492751" y="6845807"/>
              <a:ext cx="605028" cy="59588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492751" y="7216139"/>
              <a:ext cx="193548" cy="225552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492751" y="7490460"/>
              <a:ext cx="605028" cy="2285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430267" y="6845807"/>
              <a:ext cx="22859" cy="66751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4489704" y="6902196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843" y="550163"/>
                  </a:moveTo>
                  <a:lnTo>
                    <a:pt x="226246" y="545723"/>
                  </a:lnTo>
                  <a:lnTo>
                    <a:pt x="179570" y="532929"/>
                  </a:lnTo>
                  <a:lnTo>
                    <a:pt x="136595" y="512571"/>
                  </a:lnTo>
                  <a:lnTo>
                    <a:pt x="98098" y="485441"/>
                  </a:lnTo>
                  <a:lnTo>
                    <a:pt x="64856" y="452326"/>
                  </a:lnTo>
                  <a:lnTo>
                    <a:pt x="37648" y="414019"/>
                  </a:lnTo>
                  <a:lnTo>
                    <a:pt x="17251" y="371310"/>
                  </a:lnTo>
                  <a:lnTo>
                    <a:pt x="4442" y="324988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324988" y="4442"/>
                  </a:lnTo>
                  <a:lnTo>
                    <a:pt x="371310" y="17251"/>
                  </a:lnTo>
                  <a:lnTo>
                    <a:pt x="414019" y="37648"/>
                  </a:lnTo>
                  <a:lnTo>
                    <a:pt x="452326" y="64856"/>
                  </a:lnTo>
                  <a:lnTo>
                    <a:pt x="485441" y="98098"/>
                  </a:lnTo>
                  <a:lnTo>
                    <a:pt x="512571" y="136595"/>
                  </a:lnTo>
                  <a:lnTo>
                    <a:pt x="532929" y="179570"/>
                  </a:lnTo>
                  <a:lnTo>
                    <a:pt x="545723" y="226246"/>
                  </a:lnTo>
                  <a:lnTo>
                    <a:pt x="550163" y="275843"/>
                  </a:lnTo>
                  <a:lnTo>
                    <a:pt x="545723" y="324988"/>
                  </a:lnTo>
                  <a:lnTo>
                    <a:pt x="532929" y="371310"/>
                  </a:lnTo>
                  <a:lnTo>
                    <a:pt x="512571" y="414019"/>
                  </a:lnTo>
                  <a:lnTo>
                    <a:pt x="485441" y="452326"/>
                  </a:lnTo>
                  <a:lnTo>
                    <a:pt x="452326" y="485441"/>
                  </a:lnTo>
                  <a:lnTo>
                    <a:pt x="414019" y="512571"/>
                  </a:lnTo>
                  <a:lnTo>
                    <a:pt x="371310" y="532929"/>
                  </a:lnTo>
                  <a:lnTo>
                    <a:pt x="324988" y="545723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506467" y="6958584"/>
              <a:ext cx="91440" cy="12496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931664" y="6958584"/>
              <a:ext cx="47243" cy="4419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506467" y="7272528"/>
              <a:ext cx="152400" cy="16001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873751" y="7353300"/>
              <a:ext cx="105155" cy="7924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506467" y="6958584"/>
              <a:ext cx="472439" cy="473963"/>
            </a:xfrm>
            <a:prstGeom prst="rect">
              <a:avLst/>
            </a:prstGeom>
          </p:spPr>
        </p:pic>
      </p:grpSp>
      <p:grpSp>
        <p:nvGrpSpPr>
          <p:cNvPr id="226" name="object 226"/>
          <p:cNvGrpSpPr/>
          <p:nvPr/>
        </p:nvGrpSpPr>
        <p:grpSpPr>
          <a:xfrm>
            <a:off x="4430268" y="2177796"/>
            <a:ext cx="668020" cy="668020"/>
            <a:chOff x="4430267" y="2177795"/>
            <a:chExt cx="668020" cy="668020"/>
          </a:xfrm>
        </p:grpSpPr>
        <p:pic>
          <p:nvPicPr>
            <p:cNvPr id="227" name="object 22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450080" y="2179319"/>
              <a:ext cx="647700" cy="66598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501896" y="2592323"/>
              <a:ext cx="108203" cy="144779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920996" y="2647188"/>
              <a:ext cx="83819" cy="89915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492751" y="2177795"/>
              <a:ext cx="605028" cy="5699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492751" y="2548127"/>
              <a:ext cx="134112" cy="19964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430267" y="2177795"/>
              <a:ext cx="22859" cy="66751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489704" y="223418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5843" y="550163"/>
                  </a:moveTo>
                  <a:lnTo>
                    <a:pt x="226246" y="545721"/>
                  </a:lnTo>
                  <a:lnTo>
                    <a:pt x="179570" y="532912"/>
                  </a:lnTo>
                  <a:lnTo>
                    <a:pt x="136595" y="512515"/>
                  </a:lnTo>
                  <a:lnTo>
                    <a:pt x="98098" y="485307"/>
                  </a:lnTo>
                  <a:lnTo>
                    <a:pt x="64856" y="452065"/>
                  </a:lnTo>
                  <a:lnTo>
                    <a:pt x="37648" y="413568"/>
                  </a:lnTo>
                  <a:lnTo>
                    <a:pt x="17251" y="370593"/>
                  </a:lnTo>
                  <a:lnTo>
                    <a:pt x="4442" y="323917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4988" y="4440"/>
                  </a:lnTo>
                  <a:lnTo>
                    <a:pt x="371310" y="17234"/>
                  </a:lnTo>
                  <a:lnTo>
                    <a:pt x="414019" y="37591"/>
                  </a:lnTo>
                  <a:lnTo>
                    <a:pt x="452326" y="64722"/>
                  </a:lnTo>
                  <a:lnTo>
                    <a:pt x="485441" y="97837"/>
                  </a:lnTo>
                  <a:lnTo>
                    <a:pt x="512571" y="136143"/>
                  </a:lnTo>
                  <a:lnTo>
                    <a:pt x="532929" y="178853"/>
                  </a:lnTo>
                  <a:lnTo>
                    <a:pt x="545723" y="225175"/>
                  </a:lnTo>
                  <a:lnTo>
                    <a:pt x="550163" y="274319"/>
                  </a:lnTo>
                  <a:lnTo>
                    <a:pt x="545723" y="323917"/>
                  </a:lnTo>
                  <a:lnTo>
                    <a:pt x="532929" y="370593"/>
                  </a:lnTo>
                  <a:lnTo>
                    <a:pt x="512571" y="413568"/>
                  </a:lnTo>
                  <a:lnTo>
                    <a:pt x="485441" y="452065"/>
                  </a:lnTo>
                  <a:lnTo>
                    <a:pt x="452326" y="485307"/>
                  </a:lnTo>
                  <a:lnTo>
                    <a:pt x="414019" y="512515"/>
                  </a:lnTo>
                  <a:lnTo>
                    <a:pt x="371310" y="532912"/>
                  </a:lnTo>
                  <a:lnTo>
                    <a:pt x="324988" y="545721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568951" y="2287523"/>
              <a:ext cx="33528" cy="2895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927092" y="2287523"/>
              <a:ext cx="33527" cy="28955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568951" y="2287523"/>
              <a:ext cx="391667" cy="390143"/>
            </a:xfrm>
            <a:prstGeom prst="rect">
              <a:avLst/>
            </a:prstGeom>
          </p:spPr>
        </p:pic>
      </p:grpSp>
      <p:grpSp>
        <p:nvGrpSpPr>
          <p:cNvPr id="237" name="object 237"/>
          <p:cNvGrpSpPr/>
          <p:nvPr/>
        </p:nvGrpSpPr>
        <p:grpSpPr>
          <a:xfrm>
            <a:off x="1575816" y="6858004"/>
            <a:ext cx="668020" cy="666115"/>
            <a:chOff x="1575816" y="6858000"/>
            <a:chExt cx="668020" cy="666115"/>
          </a:xfrm>
        </p:grpSpPr>
        <p:pic>
          <p:nvPicPr>
            <p:cNvPr id="238" name="object 23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575816" y="6858000"/>
              <a:ext cx="665987" cy="66293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633728" y="6858000"/>
              <a:ext cx="608075" cy="58369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176271" y="7213092"/>
              <a:ext cx="65532" cy="228600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633728" y="7490460"/>
              <a:ext cx="609600" cy="33527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635252" y="6912863"/>
              <a:ext cx="551815" cy="548640"/>
            </a:xfrm>
            <a:custGeom>
              <a:avLst/>
              <a:gdLst/>
              <a:ahLst/>
              <a:cxnLst/>
              <a:rect l="l" t="t" r="r" b="b"/>
              <a:pathLst>
                <a:path w="551814" h="548640">
                  <a:moveTo>
                    <a:pt x="275843" y="548639"/>
                  </a:moveTo>
                  <a:lnTo>
                    <a:pt x="226246" y="544249"/>
                  </a:lnTo>
                  <a:lnTo>
                    <a:pt x="179570" y="531581"/>
                  </a:lnTo>
                  <a:lnTo>
                    <a:pt x="136595" y="511386"/>
                  </a:lnTo>
                  <a:lnTo>
                    <a:pt x="98098" y="484418"/>
                  </a:lnTo>
                  <a:lnTo>
                    <a:pt x="64856" y="451430"/>
                  </a:lnTo>
                  <a:lnTo>
                    <a:pt x="37648" y="413173"/>
                  </a:lnTo>
                  <a:lnTo>
                    <a:pt x="17251" y="370400"/>
                  </a:lnTo>
                  <a:lnTo>
                    <a:pt x="4442" y="323865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5441" y="4440"/>
                  </a:lnTo>
                  <a:lnTo>
                    <a:pt x="372117" y="17234"/>
                  </a:lnTo>
                  <a:lnTo>
                    <a:pt x="415092" y="37591"/>
                  </a:lnTo>
                  <a:lnTo>
                    <a:pt x="453589" y="64722"/>
                  </a:lnTo>
                  <a:lnTo>
                    <a:pt x="486831" y="97837"/>
                  </a:lnTo>
                  <a:lnTo>
                    <a:pt x="514039" y="136143"/>
                  </a:lnTo>
                  <a:lnTo>
                    <a:pt x="534436" y="178853"/>
                  </a:lnTo>
                  <a:lnTo>
                    <a:pt x="547245" y="225175"/>
                  </a:lnTo>
                  <a:lnTo>
                    <a:pt x="551687" y="274319"/>
                  </a:lnTo>
                  <a:lnTo>
                    <a:pt x="547245" y="323865"/>
                  </a:lnTo>
                  <a:lnTo>
                    <a:pt x="534436" y="370400"/>
                  </a:lnTo>
                  <a:lnTo>
                    <a:pt x="514039" y="413173"/>
                  </a:lnTo>
                  <a:lnTo>
                    <a:pt x="486831" y="451430"/>
                  </a:lnTo>
                  <a:lnTo>
                    <a:pt x="453589" y="484418"/>
                  </a:lnTo>
                  <a:lnTo>
                    <a:pt x="415092" y="511386"/>
                  </a:lnTo>
                  <a:lnTo>
                    <a:pt x="372117" y="531581"/>
                  </a:lnTo>
                  <a:lnTo>
                    <a:pt x="325441" y="544249"/>
                  </a:lnTo>
                  <a:lnTo>
                    <a:pt x="275843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56459" y="6958583"/>
              <a:ext cx="10668" cy="124967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061971" y="6958583"/>
              <a:ext cx="94487" cy="102108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655063" y="7292339"/>
              <a:ext cx="512064" cy="178308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655063" y="7289292"/>
              <a:ext cx="149352" cy="15240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039112" y="7333487"/>
              <a:ext cx="106679" cy="99060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019300" y="7315200"/>
              <a:ext cx="137159" cy="12649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655063" y="6958583"/>
              <a:ext cx="105156" cy="12801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655063" y="6958583"/>
              <a:ext cx="512064" cy="502919"/>
            </a:xfrm>
            <a:prstGeom prst="rect">
              <a:avLst/>
            </a:prstGeom>
          </p:spPr>
        </p:pic>
      </p:grpSp>
      <p:sp>
        <p:nvSpPr>
          <p:cNvPr id="251" name="object 251"/>
          <p:cNvSpPr/>
          <p:nvPr/>
        </p:nvSpPr>
        <p:spPr>
          <a:xfrm>
            <a:off x="2180847" y="2799588"/>
            <a:ext cx="847725" cy="571500"/>
          </a:xfrm>
          <a:custGeom>
            <a:avLst/>
            <a:gdLst/>
            <a:ahLst/>
            <a:cxnLst/>
            <a:rect l="l" t="t" r="r" b="b"/>
            <a:pathLst>
              <a:path w="847725" h="571500">
                <a:moveTo>
                  <a:pt x="0" y="571500"/>
                </a:moveTo>
                <a:lnTo>
                  <a:pt x="847344" y="571500"/>
                </a:lnTo>
                <a:lnTo>
                  <a:pt x="847344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2" name="object 252"/>
          <p:cNvGrpSpPr/>
          <p:nvPr/>
        </p:nvGrpSpPr>
        <p:grpSpPr>
          <a:xfrm>
            <a:off x="2176271" y="2781300"/>
            <a:ext cx="1828800" cy="2313941"/>
            <a:chOff x="2176271" y="2781300"/>
            <a:chExt cx="1828800" cy="2313940"/>
          </a:xfrm>
        </p:grpSpPr>
        <p:sp>
          <p:nvSpPr>
            <p:cNvPr id="253" name="object 253"/>
            <p:cNvSpPr/>
            <p:nvPr/>
          </p:nvSpPr>
          <p:spPr>
            <a:xfrm>
              <a:off x="2180844" y="2799600"/>
              <a:ext cx="1819910" cy="2291080"/>
            </a:xfrm>
            <a:custGeom>
              <a:avLst/>
              <a:gdLst/>
              <a:ahLst/>
              <a:cxnLst/>
              <a:rect l="l" t="t" r="r" b="b"/>
              <a:pathLst>
                <a:path w="1819910" h="2291079">
                  <a:moveTo>
                    <a:pt x="1819656" y="0"/>
                  </a:moveTo>
                  <a:lnTo>
                    <a:pt x="1616964" y="0"/>
                  </a:lnTo>
                  <a:lnTo>
                    <a:pt x="1616964" y="571500"/>
                  </a:lnTo>
                  <a:lnTo>
                    <a:pt x="0" y="571500"/>
                  </a:lnTo>
                  <a:lnTo>
                    <a:pt x="0" y="2290572"/>
                  </a:lnTo>
                  <a:lnTo>
                    <a:pt x="1819656" y="2290572"/>
                  </a:lnTo>
                  <a:lnTo>
                    <a:pt x="1819656" y="571500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176259" y="2795282"/>
              <a:ext cx="1828800" cy="2299970"/>
            </a:xfrm>
            <a:custGeom>
              <a:avLst/>
              <a:gdLst/>
              <a:ahLst/>
              <a:cxnLst/>
              <a:rect l="l" t="t" r="r" b="b"/>
              <a:pathLst>
                <a:path w="1828800" h="2299970">
                  <a:moveTo>
                    <a:pt x="851928" y="0"/>
                  </a:moveTo>
                  <a:lnTo>
                    <a:pt x="682764" y="0"/>
                  </a:lnTo>
                  <a:lnTo>
                    <a:pt x="682764" y="10160"/>
                  </a:lnTo>
                  <a:lnTo>
                    <a:pt x="851928" y="10160"/>
                  </a:lnTo>
                  <a:lnTo>
                    <a:pt x="851928" y="0"/>
                  </a:lnTo>
                  <a:close/>
                </a:path>
                <a:path w="1828800" h="2299970">
                  <a:moveTo>
                    <a:pt x="1828800" y="0"/>
                  </a:moveTo>
                  <a:lnTo>
                    <a:pt x="1621548" y="0"/>
                  </a:lnTo>
                  <a:lnTo>
                    <a:pt x="1621548" y="10160"/>
                  </a:lnTo>
                  <a:lnTo>
                    <a:pt x="1818132" y="10160"/>
                  </a:lnTo>
                  <a:lnTo>
                    <a:pt x="1818132" y="2288540"/>
                  </a:lnTo>
                  <a:lnTo>
                    <a:pt x="10668" y="2288540"/>
                  </a:lnTo>
                  <a:lnTo>
                    <a:pt x="10668" y="10160"/>
                  </a:lnTo>
                  <a:lnTo>
                    <a:pt x="19812" y="1016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822704" y="2299970"/>
                  </a:lnTo>
                  <a:lnTo>
                    <a:pt x="1822704" y="2299462"/>
                  </a:lnTo>
                  <a:lnTo>
                    <a:pt x="1828800" y="2299462"/>
                  </a:lnTo>
                  <a:lnTo>
                    <a:pt x="1828800" y="2288794"/>
                  </a:lnTo>
                  <a:lnTo>
                    <a:pt x="1822704" y="2288794"/>
                  </a:lnTo>
                  <a:lnTo>
                    <a:pt x="1822704" y="2288540"/>
                  </a:lnTo>
                  <a:lnTo>
                    <a:pt x="1828800" y="2288540"/>
                  </a:lnTo>
                  <a:lnTo>
                    <a:pt x="1828800" y="1016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196071" y="2782836"/>
              <a:ext cx="509270" cy="2261870"/>
            </a:xfrm>
            <a:custGeom>
              <a:avLst/>
              <a:gdLst/>
              <a:ahLst/>
              <a:cxnLst/>
              <a:rect l="l" t="t" r="r" b="b"/>
              <a:pathLst>
                <a:path w="509269" h="2261870">
                  <a:moveTo>
                    <a:pt x="509028" y="0"/>
                  </a:moveTo>
                  <a:lnTo>
                    <a:pt x="379476" y="0"/>
                  </a:lnTo>
                  <a:lnTo>
                    <a:pt x="377952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377952" y="2261603"/>
                  </a:lnTo>
                  <a:lnTo>
                    <a:pt x="379476" y="2261603"/>
                  </a:lnTo>
                  <a:lnTo>
                    <a:pt x="509028" y="2261603"/>
                  </a:lnTo>
                  <a:lnTo>
                    <a:pt x="509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703563" y="2782836"/>
              <a:ext cx="155575" cy="2261870"/>
            </a:xfrm>
            <a:custGeom>
              <a:avLst/>
              <a:gdLst/>
              <a:ahLst/>
              <a:cxnLst/>
              <a:rect l="l" t="t" r="r" b="b"/>
              <a:pathLst>
                <a:path w="155575" h="2261870">
                  <a:moveTo>
                    <a:pt x="155460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0" y="588264"/>
                  </a:lnTo>
                  <a:lnTo>
                    <a:pt x="0" y="2261603"/>
                  </a:lnTo>
                  <a:lnTo>
                    <a:pt x="155460" y="2261603"/>
                  </a:lnTo>
                  <a:lnTo>
                    <a:pt x="155460" y="588264"/>
                  </a:lnTo>
                  <a:lnTo>
                    <a:pt x="155460" y="586740"/>
                  </a:lnTo>
                  <a:lnTo>
                    <a:pt x="155460" y="0"/>
                  </a:lnTo>
                  <a:close/>
                </a:path>
              </a:pathLst>
            </a:custGeom>
            <a:solidFill>
              <a:srgbClr val="055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28188" y="2782836"/>
              <a:ext cx="769620" cy="588645"/>
            </a:xfrm>
            <a:custGeom>
              <a:avLst/>
              <a:gdLst/>
              <a:ahLst/>
              <a:cxnLst/>
              <a:rect l="l" t="t" r="r" b="b"/>
              <a:pathLst>
                <a:path w="769620" h="588645">
                  <a:moveTo>
                    <a:pt x="769620" y="0"/>
                  </a:moveTo>
                  <a:lnTo>
                    <a:pt x="769620" y="0"/>
                  </a:lnTo>
                  <a:lnTo>
                    <a:pt x="0" y="0"/>
                  </a:lnTo>
                  <a:lnTo>
                    <a:pt x="0" y="588264"/>
                  </a:lnTo>
                  <a:lnTo>
                    <a:pt x="769620" y="588264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193036" y="2781312"/>
              <a:ext cx="1777364" cy="2265045"/>
            </a:xfrm>
            <a:custGeom>
              <a:avLst/>
              <a:gdLst/>
              <a:ahLst/>
              <a:cxnLst/>
              <a:rect l="l" t="t" r="r" b="b"/>
              <a:pathLst>
                <a:path w="1777364" h="2265045">
                  <a:moveTo>
                    <a:pt x="86855" y="2234171"/>
                  </a:moveTo>
                  <a:lnTo>
                    <a:pt x="85331" y="2231123"/>
                  </a:lnTo>
                  <a:lnTo>
                    <a:pt x="79235" y="2225027"/>
                  </a:lnTo>
                  <a:lnTo>
                    <a:pt x="73139" y="2225027"/>
                  </a:lnTo>
                  <a:lnTo>
                    <a:pt x="70091" y="2226551"/>
                  </a:lnTo>
                  <a:lnTo>
                    <a:pt x="65519" y="2231123"/>
                  </a:lnTo>
                  <a:lnTo>
                    <a:pt x="63995" y="2234171"/>
                  </a:lnTo>
                  <a:lnTo>
                    <a:pt x="63995" y="2240267"/>
                  </a:lnTo>
                  <a:lnTo>
                    <a:pt x="65519" y="2243315"/>
                  </a:lnTo>
                  <a:lnTo>
                    <a:pt x="70091" y="2247887"/>
                  </a:lnTo>
                  <a:lnTo>
                    <a:pt x="80759" y="2247887"/>
                  </a:lnTo>
                  <a:lnTo>
                    <a:pt x="83807" y="2244839"/>
                  </a:lnTo>
                  <a:lnTo>
                    <a:pt x="85331" y="2243315"/>
                  </a:lnTo>
                  <a:lnTo>
                    <a:pt x="86855" y="2240267"/>
                  </a:lnTo>
                  <a:lnTo>
                    <a:pt x="86855" y="2234171"/>
                  </a:lnTo>
                  <a:close/>
                </a:path>
                <a:path w="1777364" h="2265045">
                  <a:moveTo>
                    <a:pt x="88392" y="690372"/>
                  </a:moveTo>
                  <a:lnTo>
                    <a:pt x="80772" y="690372"/>
                  </a:lnTo>
                  <a:lnTo>
                    <a:pt x="80772" y="740664"/>
                  </a:lnTo>
                  <a:lnTo>
                    <a:pt x="88392" y="740664"/>
                  </a:lnTo>
                  <a:lnTo>
                    <a:pt x="88392" y="690372"/>
                  </a:lnTo>
                  <a:close/>
                </a:path>
                <a:path w="1777364" h="2265045">
                  <a:moveTo>
                    <a:pt x="1776984" y="0"/>
                  </a:moveTo>
                  <a:lnTo>
                    <a:pt x="1770888" y="0"/>
                  </a:lnTo>
                  <a:lnTo>
                    <a:pt x="1770888" y="6096"/>
                  </a:lnTo>
                  <a:lnTo>
                    <a:pt x="1770888" y="585216"/>
                  </a:lnTo>
                  <a:lnTo>
                    <a:pt x="1770888" y="591299"/>
                  </a:lnTo>
                  <a:lnTo>
                    <a:pt x="1770888" y="1283208"/>
                  </a:lnTo>
                  <a:lnTo>
                    <a:pt x="1770888" y="1289291"/>
                  </a:lnTo>
                  <a:lnTo>
                    <a:pt x="1770888" y="2258568"/>
                  </a:lnTo>
                  <a:lnTo>
                    <a:pt x="1607820" y="2258568"/>
                  </a:lnTo>
                  <a:lnTo>
                    <a:pt x="1607820" y="1289291"/>
                  </a:lnTo>
                  <a:lnTo>
                    <a:pt x="1770888" y="1289291"/>
                  </a:lnTo>
                  <a:lnTo>
                    <a:pt x="1770888" y="1283208"/>
                  </a:lnTo>
                  <a:lnTo>
                    <a:pt x="1607820" y="1283208"/>
                  </a:lnTo>
                  <a:lnTo>
                    <a:pt x="1607820" y="591299"/>
                  </a:lnTo>
                  <a:lnTo>
                    <a:pt x="1770888" y="591299"/>
                  </a:lnTo>
                  <a:lnTo>
                    <a:pt x="1770888" y="585216"/>
                  </a:lnTo>
                  <a:lnTo>
                    <a:pt x="1607820" y="585216"/>
                  </a:lnTo>
                  <a:lnTo>
                    <a:pt x="1607820" y="6096"/>
                  </a:lnTo>
                  <a:lnTo>
                    <a:pt x="1770888" y="6096"/>
                  </a:lnTo>
                  <a:lnTo>
                    <a:pt x="1770888" y="0"/>
                  </a:lnTo>
                  <a:lnTo>
                    <a:pt x="1607820" y="0"/>
                  </a:lnTo>
                  <a:lnTo>
                    <a:pt x="1600200" y="0"/>
                  </a:lnTo>
                  <a:lnTo>
                    <a:pt x="1600200" y="6096"/>
                  </a:lnTo>
                  <a:lnTo>
                    <a:pt x="1600200" y="2258568"/>
                  </a:lnTo>
                  <a:lnTo>
                    <a:pt x="1478280" y="2258568"/>
                  </a:lnTo>
                  <a:lnTo>
                    <a:pt x="1478280" y="1289291"/>
                  </a:lnTo>
                  <a:lnTo>
                    <a:pt x="1600200" y="1289291"/>
                  </a:lnTo>
                  <a:lnTo>
                    <a:pt x="1600200" y="1283208"/>
                  </a:lnTo>
                  <a:lnTo>
                    <a:pt x="1478280" y="1283208"/>
                  </a:lnTo>
                  <a:lnTo>
                    <a:pt x="1478280" y="591299"/>
                  </a:lnTo>
                  <a:lnTo>
                    <a:pt x="1600200" y="591299"/>
                  </a:lnTo>
                  <a:lnTo>
                    <a:pt x="1600200" y="585216"/>
                  </a:lnTo>
                  <a:lnTo>
                    <a:pt x="1478280" y="585216"/>
                  </a:lnTo>
                  <a:lnTo>
                    <a:pt x="1478280" y="6096"/>
                  </a:lnTo>
                  <a:lnTo>
                    <a:pt x="1600200" y="6096"/>
                  </a:lnTo>
                  <a:lnTo>
                    <a:pt x="1600200" y="0"/>
                  </a:lnTo>
                  <a:lnTo>
                    <a:pt x="1478280" y="0"/>
                  </a:lnTo>
                  <a:lnTo>
                    <a:pt x="1472171" y="0"/>
                  </a:lnTo>
                  <a:lnTo>
                    <a:pt x="1472171" y="6096"/>
                  </a:lnTo>
                  <a:lnTo>
                    <a:pt x="1472171" y="2258568"/>
                  </a:lnTo>
                  <a:lnTo>
                    <a:pt x="1309116" y="2258568"/>
                  </a:lnTo>
                  <a:lnTo>
                    <a:pt x="1309116" y="1289291"/>
                  </a:lnTo>
                  <a:lnTo>
                    <a:pt x="1472171" y="1289291"/>
                  </a:lnTo>
                  <a:lnTo>
                    <a:pt x="1472171" y="1283208"/>
                  </a:lnTo>
                  <a:lnTo>
                    <a:pt x="1309116" y="1283208"/>
                  </a:lnTo>
                  <a:lnTo>
                    <a:pt x="1309116" y="591299"/>
                  </a:lnTo>
                  <a:lnTo>
                    <a:pt x="1472171" y="591299"/>
                  </a:lnTo>
                  <a:lnTo>
                    <a:pt x="1472171" y="585216"/>
                  </a:lnTo>
                  <a:lnTo>
                    <a:pt x="1309116" y="585216"/>
                  </a:lnTo>
                  <a:lnTo>
                    <a:pt x="1309116" y="6096"/>
                  </a:lnTo>
                  <a:lnTo>
                    <a:pt x="1472171" y="6096"/>
                  </a:lnTo>
                  <a:lnTo>
                    <a:pt x="1472171" y="0"/>
                  </a:lnTo>
                  <a:lnTo>
                    <a:pt x="1309116" y="0"/>
                  </a:lnTo>
                  <a:lnTo>
                    <a:pt x="1301496" y="0"/>
                  </a:lnTo>
                  <a:lnTo>
                    <a:pt x="1301496" y="6096"/>
                  </a:lnTo>
                  <a:lnTo>
                    <a:pt x="1301496" y="2258568"/>
                  </a:lnTo>
                  <a:lnTo>
                    <a:pt x="1138428" y="2258568"/>
                  </a:lnTo>
                  <a:lnTo>
                    <a:pt x="1138428" y="1289291"/>
                  </a:lnTo>
                  <a:lnTo>
                    <a:pt x="1301496" y="1289291"/>
                  </a:lnTo>
                  <a:lnTo>
                    <a:pt x="1301496" y="1283208"/>
                  </a:lnTo>
                  <a:lnTo>
                    <a:pt x="1138428" y="1283208"/>
                  </a:lnTo>
                  <a:lnTo>
                    <a:pt x="1138428" y="591299"/>
                  </a:lnTo>
                  <a:lnTo>
                    <a:pt x="1301496" y="591299"/>
                  </a:lnTo>
                  <a:lnTo>
                    <a:pt x="1301496" y="585216"/>
                  </a:lnTo>
                  <a:lnTo>
                    <a:pt x="1138428" y="585216"/>
                  </a:lnTo>
                  <a:lnTo>
                    <a:pt x="1138428" y="6096"/>
                  </a:lnTo>
                  <a:lnTo>
                    <a:pt x="1301496" y="6096"/>
                  </a:lnTo>
                  <a:lnTo>
                    <a:pt x="1301496" y="0"/>
                  </a:lnTo>
                  <a:lnTo>
                    <a:pt x="1138428" y="0"/>
                  </a:lnTo>
                  <a:lnTo>
                    <a:pt x="1132332" y="0"/>
                  </a:lnTo>
                  <a:lnTo>
                    <a:pt x="1132332" y="6096"/>
                  </a:lnTo>
                  <a:lnTo>
                    <a:pt x="1132332" y="2258568"/>
                  </a:lnTo>
                  <a:lnTo>
                    <a:pt x="967740" y="2258568"/>
                  </a:lnTo>
                  <a:lnTo>
                    <a:pt x="967740" y="1289291"/>
                  </a:lnTo>
                  <a:lnTo>
                    <a:pt x="1132332" y="1289291"/>
                  </a:lnTo>
                  <a:lnTo>
                    <a:pt x="1132332" y="1283208"/>
                  </a:lnTo>
                  <a:lnTo>
                    <a:pt x="967740" y="1283208"/>
                  </a:lnTo>
                  <a:lnTo>
                    <a:pt x="967740" y="591299"/>
                  </a:lnTo>
                  <a:lnTo>
                    <a:pt x="1132332" y="591299"/>
                  </a:lnTo>
                  <a:lnTo>
                    <a:pt x="1132332" y="585216"/>
                  </a:lnTo>
                  <a:lnTo>
                    <a:pt x="967740" y="585216"/>
                  </a:lnTo>
                  <a:lnTo>
                    <a:pt x="967740" y="6096"/>
                  </a:lnTo>
                  <a:lnTo>
                    <a:pt x="1132332" y="6096"/>
                  </a:lnTo>
                  <a:lnTo>
                    <a:pt x="1132332" y="0"/>
                  </a:lnTo>
                  <a:lnTo>
                    <a:pt x="967740" y="0"/>
                  </a:lnTo>
                  <a:lnTo>
                    <a:pt x="961644" y="0"/>
                  </a:lnTo>
                  <a:lnTo>
                    <a:pt x="961644" y="6096"/>
                  </a:lnTo>
                  <a:lnTo>
                    <a:pt x="961644" y="2258568"/>
                  </a:lnTo>
                  <a:lnTo>
                    <a:pt x="839724" y="2258568"/>
                  </a:lnTo>
                  <a:lnTo>
                    <a:pt x="839724" y="1289291"/>
                  </a:lnTo>
                  <a:lnTo>
                    <a:pt x="961644" y="1289291"/>
                  </a:lnTo>
                  <a:lnTo>
                    <a:pt x="961644" y="1283208"/>
                  </a:lnTo>
                  <a:lnTo>
                    <a:pt x="839724" y="1283208"/>
                  </a:lnTo>
                  <a:lnTo>
                    <a:pt x="839724" y="591299"/>
                  </a:lnTo>
                  <a:lnTo>
                    <a:pt x="961644" y="591299"/>
                  </a:lnTo>
                  <a:lnTo>
                    <a:pt x="961644" y="585216"/>
                  </a:lnTo>
                  <a:lnTo>
                    <a:pt x="839724" y="585216"/>
                  </a:lnTo>
                  <a:lnTo>
                    <a:pt x="839724" y="6096"/>
                  </a:lnTo>
                  <a:lnTo>
                    <a:pt x="961644" y="6096"/>
                  </a:lnTo>
                  <a:lnTo>
                    <a:pt x="961644" y="0"/>
                  </a:lnTo>
                  <a:lnTo>
                    <a:pt x="839724" y="0"/>
                  </a:lnTo>
                  <a:lnTo>
                    <a:pt x="832104" y="0"/>
                  </a:lnTo>
                  <a:lnTo>
                    <a:pt x="832104" y="6096"/>
                  </a:lnTo>
                  <a:lnTo>
                    <a:pt x="832104" y="2258568"/>
                  </a:lnTo>
                  <a:lnTo>
                    <a:pt x="669036" y="2258568"/>
                  </a:lnTo>
                  <a:lnTo>
                    <a:pt x="669036" y="1289291"/>
                  </a:lnTo>
                  <a:lnTo>
                    <a:pt x="832104" y="1289291"/>
                  </a:lnTo>
                  <a:lnTo>
                    <a:pt x="832104" y="1283208"/>
                  </a:lnTo>
                  <a:lnTo>
                    <a:pt x="669036" y="1283208"/>
                  </a:lnTo>
                  <a:lnTo>
                    <a:pt x="669036" y="591299"/>
                  </a:lnTo>
                  <a:lnTo>
                    <a:pt x="832104" y="591299"/>
                  </a:lnTo>
                  <a:lnTo>
                    <a:pt x="832104" y="585216"/>
                  </a:lnTo>
                  <a:lnTo>
                    <a:pt x="669036" y="585216"/>
                  </a:lnTo>
                  <a:lnTo>
                    <a:pt x="669036" y="6096"/>
                  </a:lnTo>
                  <a:lnTo>
                    <a:pt x="832104" y="6096"/>
                  </a:lnTo>
                  <a:lnTo>
                    <a:pt x="832104" y="0"/>
                  </a:lnTo>
                  <a:lnTo>
                    <a:pt x="669036" y="0"/>
                  </a:lnTo>
                  <a:lnTo>
                    <a:pt x="662940" y="0"/>
                  </a:lnTo>
                  <a:lnTo>
                    <a:pt x="662940" y="6096"/>
                  </a:lnTo>
                  <a:lnTo>
                    <a:pt x="662940" y="2258568"/>
                  </a:lnTo>
                  <a:lnTo>
                    <a:pt x="515112" y="2258568"/>
                  </a:lnTo>
                  <a:lnTo>
                    <a:pt x="515112" y="1289291"/>
                  </a:lnTo>
                  <a:lnTo>
                    <a:pt x="662940" y="1289291"/>
                  </a:lnTo>
                  <a:lnTo>
                    <a:pt x="662940" y="1283208"/>
                  </a:lnTo>
                  <a:lnTo>
                    <a:pt x="515112" y="1283208"/>
                  </a:lnTo>
                  <a:lnTo>
                    <a:pt x="515112" y="591299"/>
                  </a:lnTo>
                  <a:lnTo>
                    <a:pt x="662940" y="591299"/>
                  </a:lnTo>
                  <a:lnTo>
                    <a:pt x="662940" y="585216"/>
                  </a:lnTo>
                  <a:lnTo>
                    <a:pt x="515112" y="585216"/>
                  </a:lnTo>
                  <a:lnTo>
                    <a:pt x="515112" y="6096"/>
                  </a:lnTo>
                  <a:lnTo>
                    <a:pt x="662940" y="6096"/>
                  </a:lnTo>
                  <a:lnTo>
                    <a:pt x="662940" y="0"/>
                  </a:lnTo>
                  <a:lnTo>
                    <a:pt x="515112" y="0"/>
                  </a:lnTo>
                  <a:lnTo>
                    <a:pt x="507479" y="0"/>
                  </a:lnTo>
                  <a:lnTo>
                    <a:pt x="507479" y="6096"/>
                  </a:lnTo>
                  <a:lnTo>
                    <a:pt x="507479" y="2258568"/>
                  </a:lnTo>
                  <a:lnTo>
                    <a:pt x="385572" y="2258568"/>
                  </a:lnTo>
                  <a:lnTo>
                    <a:pt x="385572" y="6096"/>
                  </a:lnTo>
                  <a:lnTo>
                    <a:pt x="507479" y="6096"/>
                  </a:lnTo>
                  <a:lnTo>
                    <a:pt x="507479" y="0"/>
                  </a:lnTo>
                  <a:lnTo>
                    <a:pt x="385572" y="0"/>
                  </a:lnTo>
                  <a:lnTo>
                    <a:pt x="377952" y="0"/>
                  </a:lnTo>
                  <a:lnTo>
                    <a:pt x="377952" y="6096"/>
                  </a:lnTo>
                  <a:lnTo>
                    <a:pt x="377952" y="2258568"/>
                  </a:lnTo>
                  <a:lnTo>
                    <a:pt x="256032" y="2258568"/>
                  </a:lnTo>
                  <a:lnTo>
                    <a:pt x="256032" y="6096"/>
                  </a:lnTo>
                  <a:lnTo>
                    <a:pt x="377952" y="6096"/>
                  </a:lnTo>
                  <a:lnTo>
                    <a:pt x="377952" y="0"/>
                  </a:lnTo>
                  <a:lnTo>
                    <a:pt x="256032" y="0"/>
                  </a:lnTo>
                  <a:lnTo>
                    <a:pt x="249936" y="0"/>
                  </a:lnTo>
                  <a:lnTo>
                    <a:pt x="249936" y="6096"/>
                  </a:lnTo>
                  <a:lnTo>
                    <a:pt x="249936" y="2258568"/>
                  </a:lnTo>
                  <a:lnTo>
                    <a:pt x="6096" y="2258568"/>
                  </a:lnTo>
                  <a:lnTo>
                    <a:pt x="6096" y="6096"/>
                  </a:lnTo>
                  <a:lnTo>
                    <a:pt x="249936" y="6096"/>
                  </a:lnTo>
                  <a:lnTo>
                    <a:pt x="24993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2258568"/>
                  </a:lnTo>
                  <a:lnTo>
                    <a:pt x="0" y="2264664"/>
                  </a:lnTo>
                  <a:lnTo>
                    <a:pt x="6096" y="2264664"/>
                  </a:lnTo>
                  <a:lnTo>
                    <a:pt x="1776984" y="2264664"/>
                  </a:lnTo>
                  <a:lnTo>
                    <a:pt x="1776984" y="2258568"/>
                  </a:lnTo>
                  <a:lnTo>
                    <a:pt x="1776984" y="6096"/>
                  </a:lnTo>
                  <a:lnTo>
                    <a:pt x="1776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232659" y="2980943"/>
              <a:ext cx="73152" cy="460248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232659" y="3544823"/>
              <a:ext cx="335279" cy="1342643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2503931" y="5006339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6763" y="22860"/>
                  </a:moveTo>
                  <a:lnTo>
                    <a:pt x="4571" y="22860"/>
                  </a:lnTo>
                  <a:lnTo>
                    <a:pt x="3047" y="19812"/>
                  </a:lnTo>
                  <a:lnTo>
                    <a:pt x="0" y="18288"/>
                  </a:lnTo>
                  <a:lnTo>
                    <a:pt x="0" y="6096"/>
                  </a:lnTo>
                  <a:lnTo>
                    <a:pt x="3047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4572"/>
                  </a:lnTo>
                  <a:lnTo>
                    <a:pt x="21335" y="6096"/>
                  </a:lnTo>
                  <a:lnTo>
                    <a:pt x="22859" y="9144"/>
                  </a:lnTo>
                  <a:lnTo>
                    <a:pt x="22859" y="15240"/>
                  </a:lnTo>
                  <a:lnTo>
                    <a:pt x="21335" y="18288"/>
                  </a:lnTo>
                  <a:lnTo>
                    <a:pt x="18287" y="19812"/>
                  </a:lnTo>
                  <a:lnTo>
                    <a:pt x="16763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749295" y="4096511"/>
              <a:ext cx="91439" cy="914400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52343" y="3777996"/>
              <a:ext cx="68580" cy="103631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750819" y="3552443"/>
              <a:ext cx="71628" cy="18745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752343" y="3136391"/>
              <a:ext cx="68580" cy="10363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750819" y="2916935"/>
              <a:ext cx="71628" cy="182879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912363" y="4178807"/>
              <a:ext cx="222504" cy="848868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913887" y="3657600"/>
              <a:ext cx="79247" cy="28193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913887" y="3500628"/>
              <a:ext cx="70104" cy="12039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913887" y="3015995"/>
              <a:ext cx="79247" cy="281940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913887" y="2857499"/>
              <a:ext cx="70104" cy="121919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063239" y="3657600"/>
              <a:ext cx="79248" cy="281939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063239" y="3500628"/>
              <a:ext cx="70104" cy="120395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3064763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80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063239" y="2976371"/>
              <a:ext cx="79248" cy="306324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063239" y="2819399"/>
              <a:ext cx="70104" cy="120396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212591" y="4626864"/>
              <a:ext cx="71628" cy="400811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211067" y="4503419"/>
              <a:ext cx="73152" cy="91440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3214115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5"/>
                  </a:lnTo>
                  <a:lnTo>
                    <a:pt x="6095" y="6095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212591" y="3619500"/>
              <a:ext cx="79248" cy="304799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212592" y="3461004"/>
              <a:ext cx="70104" cy="121919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3214115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3" name="object 283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212591" y="2976371"/>
              <a:ext cx="79247" cy="306324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212592" y="2819399"/>
              <a:ext cx="70104" cy="120396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384803" y="4820411"/>
              <a:ext cx="70104" cy="205740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381755" y="4611623"/>
              <a:ext cx="73151" cy="179831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381755" y="4485132"/>
              <a:ext cx="73152" cy="91439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3384803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6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68580" y="6095"/>
                  </a:lnTo>
                  <a:lnTo>
                    <a:pt x="6096" y="6095"/>
                  </a:lnTo>
                  <a:lnTo>
                    <a:pt x="6096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383279" y="3619500"/>
              <a:ext cx="79247" cy="304799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383279" y="3461004"/>
              <a:ext cx="70103" cy="121919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383279" y="2976371"/>
              <a:ext cx="79247" cy="359664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3383279" y="2819399"/>
              <a:ext cx="70103" cy="120396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3552443" y="4855464"/>
              <a:ext cx="71628" cy="170687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550919" y="4617719"/>
              <a:ext cx="73152" cy="199644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552443" y="3657600"/>
              <a:ext cx="79247" cy="281939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552444" y="3500628"/>
              <a:ext cx="70103" cy="12039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552443" y="3015995"/>
              <a:ext cx="79248" cy="281940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552444" y="2857499"/>
              <a:ext cx="70103" cy="121919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701795" y="4664963"/>
              <a:ext cx="71628" cy="362712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701795" y="3619500"/>
              <a:ext cx="79247" cy="359663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701795" y="3461004"/>
              <a:ext cx="70103" cy="121919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701795" y="2976371"/>
              <a:ext cx="79247" cy="359663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3701795" y="2819399"/>
              <a:ext cx="70103" cy="120396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3851148" y="4261103"/>
              <a:ext cx="91439" cy="765047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3851148" y="4241291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20">
                  <a:moveTo>
                    <a:pt x="71627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71627" y="0"/>
                  </a:lnTo>
                  <a:lnTo>
                    <a:pt x="71627" y="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854196" y="395173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5"/>
                  </a:lnTo>
                  <a:lnTo>
                    <a:pt x="6095" y="6095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3852671" y="3619500"/>
              <a:ext cx="79247" cy="304799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3852671" y="3461004"/>
              <a:ext cx="70103" cy="121919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3854196" y="3308603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5">
                  <a:moveTo>
                    <a:pt x="6095" y="16764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579" y="0"/>
                  </a:lnTo>
                  <a:lnTo>
                    <a:pt x="68579" y="6096"/>
                  </a:lnTo>
                  <a:lnTo>
                    <a:pt x="6095" y="6096"/>
                  </a:lnTo>
                  <a:lnTo>
                    <a:pt x="6095" y="16764"/>
                  </a:lnTo>
                  <a:close/>
                </a:path>
              </a:pathLst>
            </a:custGeom>
            <a:solidFill>
              <a:srgbClr val="18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3852671" y="2976371"/>
              <a:ext cx="79247" cy="306324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3852671" y="2819399"/>
              <a:ext cx="70103" cy="120396"/>
            </a:xfrm>
            <a:prstGeom prst="rect">
              <a:avLst/>
            </a:prstGeom>
          </p:spPr>
        </p:pic>
      </p:grpSp>
      <p:grpSp>
        <p:nvGrpSpPr>
          <p:cNvPr id="312" name="object 312"/>
          <p:cNvGrpSpPr/>
          <p:nvPr/>
        </p:nvGrpSpPr>
        <p:grpSpPr>
          <a:xfrm>
            <a:off x="1056133" y="2089404"/>
            <a:ext cx="494029" cy="7969250"/>
            <a:chOff x="1056132" y="2089404"/>
            <a:chExt cx="494030" cy="7969250"/>
          </a:xfrm>
        </p:grpSpPr>
        <p:sp>
          <p:nvSpPr>
            <p:cNvPr id="313" name="object 313"/>
            <p:cNvSpPr/>
            <p:nvPr/>
          </p:nvSpPr>
          <p:spPr>
            <a:xfrm>
              <a:off x="1101852" y="2089404"/>
              <a:ext cx="448309" cy="7969250"/>
            </a:xfrm>
            <a:custGeom>
              <a:avLst/>
              <a:gdLst/>
              <a:ahLst/>
              <a:cxnLst/>
              <a:rect l="l" t="t" r="r" b="b"/>
              <a:pathLst>
                <a:path w="448309" h="7969250">
                  <a:moveTo>
                    <a:pt x="448055" y="7968996"/>
                  </a:moveTo>
                  <a:lnTo>
                    <a:pt x="282337" y="7968996"/>
                  </a:lnTo>
                  <a:lnTo>
                    <a:pt x="0" y="7898892"/>
                  </a:lnTo>
                  <a:lnTo>
                    <a:pt x="0" y="0"/>
                  </a:lnTo>
                  <a:lnTo>
                    <a:pt x="448055" y="112775"/>
                  </a:lnTo>
                  <a:lnTo>
                    <a:pt x="448055" y="79689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56132" y="2175485"/>
              <a:ext cx="457200" cy="7883525"/>
            </a:xfrm>
            <a:custGeom>
              <a:avLst/>
              <a:gdLst/>
              <a:ahLst/>
              <a:cxnLst/>
              <a:rect l="l" t="t" r="r" b="b"/>
              <a:pathLst>
                <a:path w="457200" h="7883525">
                  <a:moveTo>
                    <a:pt x="457200" y="7882914"/>
                  </a:moveTo>
                  <a:lnTo>
                    <a:pt x="0" y="7882914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7882914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65847" y="8887472"/>
              <a:ext cx="241300" cy="492759"/>
            </a:xfrm>
            <a:custGeom>
              <a:avLst/>
              <a:gdLst/>
              <a:ahLst/>
              <a:cxnLst/>
              <a:rect l="l" t="t" r="r" b="b"/>
              <a:pathLst>
                <a:path w="241300" h="492759">
                  <a:moveTo>
                    <a:pt x="240792" y="262636"/>
                  </a:moveTo>
                  <a:lnTo>
                    <a:pt x="0" y="209296"/>
                  </a:lnTo>
                  <a:lnTo>
                    <a:pt x="0" y="253492"/>
                  </a:lnTo>
                  <a:lnTo>
                    <a:pt x="153924" y="288544"/>
                  </a:lnTo>
                  <a:lnTo>
                    <a:pt x="0" y="329692"/>
                  </a:lnTo>
                  <a:lnTo>
                    <a:pt x="0" y="370840"/>
                  </a:lnTo>
                  <a:lnTo>
                    <a:pt x="153924" y="413512"/>
                  </a:lnTo>
                  <a:lnTo>
                    <a:pt x="0" y="447040"/>
                  </a:lnTo>
                  <a:lnTo>
                    <a:pt x="0" y="492760"/>
                  </a:lnTo>
                  <a:lnTo>
                    <a:pt x="240792" y="439420"/>
                  </a:lnTo>
                  <a:lnTo>
                    <a:pt x="240792" y="393700"/>
                  </a:lnTo>
                  <a:lnTo>
                    <a:pt x="85344" y="351028"/>
                  </a:lnTo>
                  <a:lnTo>
                    <a:pt x="240792" y="308356"/>
                  </a:lnTo>
                  <a:lnTo>
                    <a:pt x="240792" y="262636"/>
                  </a:lnTo>
                  <a:close/>
                </a:path>
                <a:path w="241300" h="492759">
                  <a:moveTo>
                    <a:pt x="240792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" y="44450"/>
                  </a:lnTo>
                  <a:lnTo>
                    <a:pt x="91440" y="128270"/>
                  </a:lnTo>
                  <a:lnTo>
                    <a:pt x="0" y="128270"/>
                  </a:lnTo>
                  <a:lnTo>
                    <a:pt x="0" y="172720"/>
                  </a:lnTo>
                  <a:lnTo>
                    <a:pt x="240792" y="172720"/>
                  </a:lnTo>
                  <a:lnTo>
                    <a:pt x="240792" y="128270"/>
                  </a:lnTo>
                  <a:lnTo>
                    <a:pt x="135636" y="128270"/>
                  </a:lnTo>
                  <a:lnTo>
                    <a:pt x="135636" y="44450"/>
                  </a:lnTo>
                  <a:lnTo>
                    <a:pt x="240792" y="4445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6" name="object 31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165859" y="8476488"/>
              <a:ext cx="240792" cy="373379"/>
            </a:xfrm>
            <a:prstGeom prst="rect">
              <a:avLst/>
            </a:prstGeom>
          </p:spPr>
        </p:pic>
        <p:sp>
          <p:nvSpPr>
            <p:cNvPr id="317" name="object 317"/>
            <p:cNvSpPr/>
            <p:nvPr/>
          </p:nvSpPr>
          <p:spPr>
            <a:xfrm>
              <a:off x="1165860" y="8244852"/>
              <a:ext cx="241300" cy="129539"/>
            </a:xfrm>
            <a:custGeom>
              <a:avLst/>
              <a:gdLst/>
              <a:ahLst/>
              <a:cxnLst/>
              <a:rect l="l" t="t" r="r" b="b"/>
              <a:pathLst>
                <a:path w="241300" h="129540">
                  <a:moveTo>
                    <a:pt x="240792" y="43180"/>
                  </a:moveTo>
                  <a:lnTo>
                    <a:pt x="44196" y="4318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86360"/>
                  </a:lnTo>
                  <a:lnTo>
                    <a:pt x="0" y="129540"/>
                  </a:lnTo>
                  <a:lnTo>
                    <a:pt x="44196" y="129540"/>
                  </a:lnTo>
                  <a:lnTo>
                    <a:pt x="44196" y="86360"/>
                  </a:lnTo>
                  <a:lnTo>
                    <a:pt x="240792" y="86360"/>
                  </a:lnTo>
                  <a:lnTo>
                    <a:pt x="240792" y="43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" name="object 31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159763" y="7973568"/>
              <a:ext cx="252983" cy="24993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159763" y="7705343"/>
              <a:ext cx="252983" cy="149351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165859" y="7242048"/>
              <a:ext cx="240792" cy="435864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1165847" y="6990333"/>
              <a:ext cx="241300" cy="120650"/>
            </a:xfrm>
            <a:custGeom>
              <a:avLst/>
              <a:gdLst/>
              <a:ahLst/>
              <a:cxnLst/>
              <a:rect l="l" t="t" r="r" b="b"/>
              <a:pathLst>
                <a:path w="241300" h="120650">
                  <a:moveTo>
                    <a:pt x="240792" y="76200"/>
                  </a:moveTo>
                  <a:lnTo>
                    <a:pt x="132588" y="76200"/>
                  </a:lnTo>
                  <a:lnTo>
                    <a:pt x="132588" y="0"/>
                  </a:lnTo>
                  <a:lnTo>
                    <a:pt x="88392" y="0"/>
                  </a:lnTo>
                  <a:lnTo>
                    <a:pt x="88392" y="76200"/>
                  </a:lnTo>
                  <a:lnTo>
                    <a:pt x="44196" y="7620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0" y="120650"/>
                  </a:lnTo>
                  <a:lnTo>
                    <a:pt x="240792" y="120650"/>
                  </a:lnTo>
                  <a:lnTo>
                    <a:pt x="240792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159763" y="6711695"/>
              <a:ext cx="252983" cy="24993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165859" y="6507480"/>
              <a:ext cx="240792" cy="155448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65860" y="6284976"/>
              <a:ext cx="240791" cy="94487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59764" y="6048755"/>
              <a:ext cx="252984" cy="150876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159764" y="5856732"/>
              <a:ext cx="246887" cy="167639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1159764" y="5666232"/>
              <a:ext cx="252984" cy="167640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1165847" y="5187454"/>
              <a:ext cx="241300" cy="349250"/>
            </a:xfrm>
            <a:custGeom>
              <a:avLst/>
              <a:gdLst/>
              <a:ahLst/>
              <a:cxnLst/>
              <a:rect l="l" t="t" r="r" b="b"/>
              <a:pathLst>
                <a:path w="241300" h="349250">
                  <a:moveTo>
                    <a:pt x="240792" y="176530"/>
                  </a:moveTo>
                  <a:lnTo>
                    <a:pt x="0" y="176530"/>
                  </a:lnTo>
                  <a:lnTo>
                    <a:pt x="0" y="220980"/>
                  </a:lnTo>
                  <a:lnTo>
                    <a:pt x="91440" y="220980"/>
                  </a:lnTo>
                  <a:lnTo>
                    <a:pt x="91440" y="304800"/>
                  </a:lnTo>
                  <a:lnTo>
                    <a:pt x="0" y="304800"/>
                  </a:lnTo>
                  <a:lnTo>
                    <a:pt x="0" y="349250"/>
                  </a:lnTo>
                  <a:lnTo>
                    <a:pt x="240792" y="349250"/>
                  </a:lnTo>
                  <a:lnTo>
                    <a:pt x="240792" y="304800"/>
                  </a:lnTo>
                  <a:lnTo>
                    <a:pt x="135636" y="304800"/>
                  </a:lnTo>
                  <a:lnTo>
                    <a:pt x="135636" y="220980"/>
                  </a:lnTo>
                  <a:lnTo>
                    <a:pt x="240792" y="220980"/>
                  </a:lnTo>
                  <a:lnTo>
                    <a:pt x="240792" y="176530"/>
                  </a:lnTo>
                  <a:close/>
                </a:path>
                <a:path w="241300" h="349250">
                  <a:moveTo>
                    <a:pt x="240792" y="76200"/>
                  </a:moveTo>
                  <a:lnTo>
                    <a:pt x="132588" y="76200"/>
                  </a:lnTo>
                  <a:lnTo>
                    <a:pt x="132588" y="0"/>
                  </a:lnTo>
                  <a:lnTo>
                    <a:pt x="88392" y="0"/>
                  </a:lnTo>
                  <a:lnTo>
                    <a:pt x="88392" y="76200"/>
                  </a:lnTo>
                  <a:lnTo>
                    <a:pt x="44196" y="7620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0" y="120650"/>
                  </a:lnTo>
                  <a:lnTo>
                    <a:pt x="240792" y="120650"/>
                  </a:lnTo>
                  <a:lnTo>
                    <a:pt x="240792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1159763" y="4814316"/>
              <a:ext cx="252892" cy="251460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1159763" y="4440935"/>
              <a:ext cx="252983" cy="352044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1165847" y="4012704"/>
              <a:ext cx="241300" cy="291465"/>
            </a:xfrm>
            <a:custGeom>
              <a:avLst/>
              <a:gdLst/>
              <a:ahLst/>
              <a:cxnLst/>
              <a:rect l="l" t="t" r="r" b="b"/>
              <a:pathLst>
                <a:path w="241300" h="291464">
                  <a:moveTo>
                    <a:pt x="240792" y="246621"/>
                  </a:moveTo>
                  <a:lnTo>
                    <a:pt x="132588" y="246621"/>
                  </a:lnTo>
                  <a:lnTo>
                    <a:pt x="132588" y="170421"/>
                  </a:lnTo>
                  <a:lnTo>
                    <a:pt x="88392" y="170421"/>
                  </a:lnTo>
                  <a:lnTo>
                    <a:pt x="88392" y="246621"/>
                  </a:lnTo>
                  <a:lnTo>
                    <a:pt x="44196" y="246621"/>
                  </a:lnTo>
                  <a:lnTo>
                    <a:pt x="44196" y="170421"/>
                  </a:lnTo>
                  <a:lnTo>
                    <a:pt x="0" y="170421"/>
                  </a:lnTo>
                  <a:lnTo>
                    <a:pt x="0" y="246621"/>
                  </a:lnTo>
                  <a:lnTo>
                    <a:pt x="0" y="291071"/>
                  </a:lnTo>
                  <a:lnTo>
                    <a:pt x="240792" y="291071"/>
                  </a:lnTo>
                  <a:lnTo>
                    <a:pt x="240792" y="246621"/>
                  </a:lnTo>
                  <a:close/>
                </a:path>
                <a:path w="241300" h="291464">
                  <a:moveTo>
                    <a:pt x="240792" y="0"/>
                  </a:moveTo>
                  <a:lnTo>
                    <a:pt x="196596" y="0"/>
                  </a:lnTo>
                  <a:lnTo>
                    <a:pt x="196596" y="85090"/>
                  </a:lnTo>
                  <a:lnTo>
                    <a:pt x="132588" y="85090"/>
                  </a:lnTo>
                  <a:lnTo>
                    <a:pt x="132588" y="0"/>
                  </a:lnTo>
                  <a:lnTo>
                    <a:pt x="88392" y="0"/>
                  </a:lnTo>
                  <a:lnTo>
                    <a:pt x="88392" y="85090"/>
                  </a:lnTo>
                  <a:lnTo>
                    <a:pt x="44196" y="8509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85090"/>
                  </a:lnTo>
                  <a:lnTo>
                    <a:pt x="0" y="129540"/>
                  </a:lnTo>
                  <a:lnTo>
                    <a:pt x="240792" y="129540"/>
                  </a:lnTo>
                  <a:lnTo>
                    <a:pt x="240792" y="8509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2" name="object 332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159763" y="3838956"/>
              <a:ext cx="252983" cy="149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1935" y="5142228"/>
            <a:ext cx="2356485" cy="2299971"/>
            <a:chOff x="1741932" y="5142229"/>
            <a:chExt cx="2356485" cy="2299970"/>
          </a:xfrm>
        </p:grpSpPr>
        <p:sp>
          <p:nvSpPr>
            <p:cNvPr id="3" name="object 3"/>
            <p:cNvSpPr/>
            <p:nvPr/>
          </p:nvSpPr>
          <p:spPr>
            <a:xfrm>
              <a:off x="1746504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1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1919" y="5142229"/>
              <a:ext cx="2356485" cy="2299970"/>
            </a:xfrm>
            <a:custGeom>
              <a:avLst/>
              <a:gdLst/>
              <a:ahLst/>
              <a:cxnLst/>
              <a:rect l="l" t="t" r="r" b="b"/>
              <a:pathLst>
                <a:path w="2356485" h="22999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4256" y="2299462"/>
                  </a:lnTo>
                  <a:lnTo>
                    <a:pt x="524256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4256" y="228981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  <a:path w="2356485" h="2299970">
                  <a:moveTo>
                    <a:pt x="2356116" y="0"/>
                  </a:moveTo>
                  <a:lnTo>
                    <a:pt x="2346972" y="0"/>
                  </a:lnTo>
                  <a:lnTo>
                    <a:pt x="2346972" y="10160"/>
                  </a:lnTo>
                  <a:lnTo>
                    <a:pt x="2346972" y="2289810"/>
                  </a:lnTo>
                  <a:lnTo>
                    <a:pt x="553224" y="2289810"/>
                  </a:lnTo>
                  <a:lnTo>
                    <a:pt x="553224" y="10160"/>
                  </a:lnTo>
                  <a:lnTo>
                    <a:pt x="2346972" y="10160"/>
                  </a:lnTo>
                  <a:lnTo>
                    <a:pt x="2346972" y="0"/>
                  </a:lnTo>
                  <a:lnTo>
                    <a:pt x="544080" y="0"/>
                  </a:lnTo>
                  <a:lnTo>
                    <a:pt x="544080" y="10160"/>
                  </a:lnTo>
                  <a:lnTo>
                    <a:pt x="544080" y="2289810"/>
                  </a:lnTo>
                  <a:lnTo>
                    <a:pt x="544080" y="2294890"/>
                  </a:lnTo>
                  <a:lnTo>
                    <a:pt x="544080" y="2299970"/>
                  </a:lnTo>
                  <a:lnTo>
                    <a:pt x="2351544" y="2299970"/>
                  </a:lnTo>
                  <a:lnTo>
                    <a:pt x="2351544" y="2299462"/>
                  </a:lnTo>
                  <a:lnTo>
                    <a:pt x="2356116" y="2299462"/>
                  </a:lnTo>
                  <a:lnTo>
                    <a:pt x="2356116" y="2290318"/>
                  </a:lnTo>
                  <a:lnTo>
                    <a:pt x="2351544" y="2290318"/>
                  </a:lnTo>
                  <a:lnTo>
                    <a:pt x="2351544" y="2289810"/>
                  </a:lnTo>
                  <a:lnTo>
                    <a:pt x="2356116" y="2289810"/>
                  </a:lnTo>
                  <a:lnTo>
                    <a:pt x="2356116" y="10160"/>
                  </a:lnTo>
                  <a:lnTo>
                    <a:pt x="235611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3499" y="7322832"/>
              <a:ext cx="182880" cy="30480"/>
            </a:xfrm>
            <a:custGeom>
              <a:avLst/>
              <a:gdLst/>
              <a:ahLst/>
              <a:cxnLst/>
              <a:rect l="l" t="t" r="r" b="b"/>
              <a:pathLst>
                <a:path w="182880" h="30479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19812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7620" y="28956"/>
                  </a:lnTo>
                  <a:lnTo>
                    <a:pt x="10668" y="30480"/>
                  </a:lnTo>
                  <a:lnTo>
                    <a:pt x="19812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182880" h="30479">
                  <a:moveTo>
                    <a:pt x="182880" y="10668"/>
                  </a:moveTo>
                  <a:lnTo>
                    <a:pt x="181356" y="7620"/>
                  </a:lnTo>
                  <a:lnTo>
                    <a:pt x="175260" y="1524"/>
                  </a:lnTo>
                  <a:lnTo>
                    <a:pt x="170688" y="0"/>
                  </a:lnTo>
                  <a:lnTo>
                    <a:pt x="161544" y="0"/>
                  </a:lnTo>
                  <a:lnTo>
                    <a:pt x="158496" y="1524"/>
                  </a:lnTo>
                  <a:lnTo>
                    <a:pt x="152400" y="7620"/>
                  </a:lnTo>
                  <a:lnTo>
                    <a:pt x="150876" y="10668"/>
                  </a:lnTo>
                  <a:lnTo>
                    <a:pt x="150876" y="19812"/>
                  </a:lnTo>
                  <a:lnTo>
                    <a:pt x="152400" y="22860"/>
                  </a:lnTo>
                  <a:lnTo>
                    <a:pt x="158496" y="28956"/>
                  </a:lnTo>
                  <a:lnTo>
                    <a:pt x="161544" y="30480"/>
                  </a:lnTo>
                  <a:lnTo>
                    <a:pt x="170688" y="30480"/>
                  </a:lnTo>
                  <a:lnTo>
                    <a:pt x="175260" y="28956"/>
                  </a:lnTo>
                  <a:lnTo>
                    <a:pt x="178308" y="25908"/>
                  </a:lnTo>
                  <a:lnTo>
                    <a:pt x="181356" y="22860"/>
                  </a:lnTo>
                  <a:lnTo>
                    <a:pt x="182880" y="19812"/>
                  </a:lnTo>
                  <a:lnTo>
                    <a:pt x="18288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984" y="5416296"/>
              <a:ext cx="573023" cy="179984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741933" y="2795269"/>
            <a:ext cx="524510" cy="2299971"/>
            <a:chOff x="1741932" y="2795270"/>
            <a:chExt cx="524510" cy="2299970"/>
          </a:xfrm>
        </p:grpSpPr>
        <p:sp>
          <p:nvSpPr>
            <p:cNvPr id="8" name="object 8"/>
            <p:cNvSpPr/>
            <p:nvPr/>
          </p:nvSpPr>
          <p:spPr>
            <a:xfrm>
              <a:off x="1746504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19" h="2291079">
                  <a:moveTo>
                    <a:pt x="515112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057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1919" y="2795282"/>
              <a:ext cx="524510" cy="2299970"/>
            </a:xfrm>
            <a:custGeom>
              <a:avLst/>
              <a:gdLst/>
              <a:ahLst/>
              <a:cxnLst/>
              <a:rect l="l" t="t" r="r" b="b"/>
              <a:pathLst>
                <a:path w="524510" h="22999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288540"/>
                  </a:lnTo>
                  <a:lnTo>
                    <a:pt x="10668" y="228854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4256" y="2299462"/>
                  </a:lnTo>
                  <a:lnTo>
                    <a:pt x="524256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4256" y="228854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4228" y="3564128"/>
              <a:ext cx="141732" cy="4846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276" y="3450335"/>
              <a:ext cx="135636" cy="88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2828" y="4076700"/>
              <a:ext cx="137159" cy="3444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352" y="3756151"/>
              <a:ext cx="135636" cy="2915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52" y="3622547"/>
              <a:ext cx="135636" cy="109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4352" y="3343656"/>
              <a:ext cx="135636" cy="2575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1304" y="3189732"/>
              <a:ext cx="141731" cy="1295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54339" y="3093224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741935" y="105155"/>
            <a:ext cx="2372995" cy="2642870"/>
            <a:chOff x="1741932" y="105155"/>
            <a:chExt cx="2372995" cy="2642870"/>
          </a:xfrm>
        </p:grpSpPr>
        <p:sp>
          <p:nvSpPr>
            <p:cNvPr id="19" name="object 19"/>
            <p:cNvSpPr/>
            <p:nvPr/>
          </p:nvSpPr>
          <p:spPr>
            <a:xfrm>
              <a:off x="1746504" y="109727"/>
              <a:ext cx="515620" cy="2633980"/>
            </a:xfrm>
            <a:custGeom>
              <a:avLst/>
              <a:gdLst/>
              <a:ahLst/>
              <a:cxnLst/>
              <a:rect l="l" t="t" r="r" b="b"/>
              <a:pathLst>
                <a:path w="515619" h="2633980">
                  <a:moveTo>
                    <a:pt x="515112" y="2633472"/>
                  </a:moveTo>
                  <a:lnTo>
                    <a:pt x="0" y="2633472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6334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41919" y="105155"/>
              <a:ext cx="524510" cy="2642870"/>
            </a:xfrm>
            <a:custGeom>
              <a:avLst/>
              <a:gdLst/>
              <a:ahLst/>
              <a:cxnLst/>
              <a:rect l="l" t="t" r="r" b="b"/>
              <a:pathLst>
                <a:path w="524510" h="26428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631440"/>
                  </a:lnTo>
                  <a:lnTo>
                    <a:pt x="10668" y="263144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631440"/>
                  </a:lnTo>
                  <a:lnTo>
                    <a:pt x="0" y="2636520"/>
                  </a:lnTo>
                  <a:lnTo>
                    <a:pt x="0" y="2642870"/>
                  </a:lnTo>
                  <a:lnTo>
                    <a:pt x="518160" y="2642870"/>
                  </a:lnTo>
                  <a:lnTo>
                    <a:pt x="518160" y="2642616"/>
                  </a:lnTo>
                  <a:lnTo>
                    <a:pt x="524256" y="2642616"/>
                  </a:lnTo>
                  <a:lnTo>
                    <a:pt x="524256" y="2631948"/>
                  </a:lnTo>
                  <a:lnTo>
                    <a:pt x="518160" y="2631948"/>
                  </a:lnTo>
                  <a:lnTo>
                    <a:pt x="518160" y="2631440"/>
                  </a:lnTo>
                  <a:lnTo>
                    <a:pt x="524256" y="263144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27263" y="1920252"/>
              <a:ext cx="137795" cy="152400"/>
            </a:xfrm>
            <a:custGeom>
              <a:avLst/>
              <a:gdLst/>
              <a:ahLst/>
              <a:cxnLst/>
              <a:rect l="l" t="t" r="r" b="b"/>
              <a:pathLst>
                <a:path w="137794" h="152400">
                  <a:moveTo>
                    <a:pt x="135648" y="54610"/>
                  </a:moveTo>
                  <a:lnTo>
                    <a:pt x="12" y="54610"/>
                  </a:lnTo>
                  <a:lnTo>
                    <a:pt x="12" y="81280"/>
                  </a:lnTo>
                  <a:lnTo>
                    <a:pt x="51828" y="81280"/>
                  </a:lnTo>
                  <a:lnTo>
                    <a:pt x="51828" y="127000"/>
                  </a:lnTo>
                  <a:lnTo>
                    <a:pt x="12" y="127000"/>
                  </a:lnTo>
                  <a:lnTo>
                    <a:pt x="12" y="152400"/>
                  </a:lnTo>
                  <a:lnTo>
                    <a:pt x="135648" y="152400"/>
                  </a:lnTo>
                  <a:lnTo>
                    <a:pt x="135648" y="127000"/>
                  </a:lnTo>
                  <a:lnTo>
                    <a:pt x="76212" y="127000"/>
                  </a:lnTo>
                  <a:lnTo>
                    <a:pt x="76212" y="81280"/>
                  </a:lnTo>
                  <a:lnTo>
                    <a:pt x="135648" y="81280"/>
                  </a:lnTo>
                  <a:lnTo>
                    <a:pt x="135648" y="54610"/>
                  </a:lnTo>
                  <a:close/>
                </a:path>
                <a:path w="137794" h="152400">
                  <a:moveTo>
                    <a:pt x="137172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37172" y="27419"/>
                  </a:lnTo>
                  <a:lnTo>
                    <a:pt x="137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228" y="1757171"/>
              <a:ext cx="141645" cy="1402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27276" y="1531111"/>
              <a:ext cx="135890" cy="201930"/>
            </a:xfrm>
            <a:custGeom>
              <a:avLst/>
              <a:gdLst/>
              <a:ahLst/>
              <a:cxnLst/>
              <a:rect l="l" t="t" r="r" b="b"/>
              <a:pathLst>
                <a:path w="135889" h="201930">
                  <a:moveTo>
                    <a:pt x="135636" y="103886"/>
                  </a:moveTo>
                  <a:lnTo>
                    <a:pt x="0" y="103886"/>
                  </a:lnTo>
                  <a:lnTo>
                    <a:pt x="0" y="130556"/>
                  </a:lnTo>
                  <a:lnTo>
                    <a:pt x="51816" y="130556"/>
                  </a:lnTo>
                  <a:lnTo>
                    <a:pt x="51816" y="176276"/>
                  </a:lnTo>
                  <a:lnTo>
                    <a:pt x="0" y="176276"/>
                  </a:lnTo>
                  <a:lnTo>
                    <a:pt x="0" y="201676"/>
                  </a:lnTo>
                  <a:lnTo>
                    <a:pt x="135636" y="201676"/>
                  </a:lnTo>
                  <a:lnTo>
                    <a:pt x="135636" y="176276"/>
                  </a:lnTo>
                  <a:lnTo>
                    <a:pt x="76200" y="176276"/>
                  </a:lnTo>
                  <a:lnTo>
                    <a:pt x="76200" y="130556"/>
                  </a:lnTo>
                  <a:lnTo>
                    <a:pt x="135636" y="130556"/>
                  </a:lnTo>
                  <a:lnTo>
                    <a:pt x="135636" y="103886"/>
                  </a:lnTo>
                  <a:close/>
                </a:path>
                <a:path w="135889" h="20193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7276" y="1415796"/>
              <a:ext cx="135636" cy="899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7276" y="1255775"/>
              <a:ext cx="135636" cy="883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27263" y="1031747"/>
              <a:ext cx="137795" cy="204470"/>
            </a:xfrm>
            <a:custGeom>
              <a:avLst/>
              <a:gdLst/>
              <a:ahLst/>
              <a:cxnLst/>
              <a:rect l="l" t="t" r="r" b="b"/>
              <a:pathLst>
                <a:path w="137794" h="204469">
                  <a:moveTo>
                    <a:pt x="135648" y="130556"/>
                  </a:moveTo>
                  <a:lnTo>
                    <a:pt x="111264" y="130556"/>
                  </a:lnTo>
                  <a:lnTo>
                    <a:pt x="111264" y="178816"/>
                  </a:lnTo>
                  <a:lnTo>
                    <a:pt x="74688" y="178816"/>
                  </a:lnTo>
                  <a:lnTo>
                    <a:pt x="74688" y="130556"/>
                  </a:lnTo>
                  <a:lnTo>
                    <a:pt x="50304" y="130556"/>
                  </a:lnTo>
                  <a:lnTo>
                    <a:pt x="50304" y="178816"/>
                  </a:lnTo>
                  <a:lnTo>
                    <a:pt x="24396" y="178816"/>
                  </a:lnTo>
                  <a:lnTo>
                    <a:pt x="24396" y="130556"/>
                  </a:lnTo>
                  <a:lnTo>
                    <a:pt x="12" y="130556"/>
                  </a:lnTo>
                  <a:lnTo>
                    <a:pt x="12" y="178816"/>
                  </a:lnTo>
                  <a:lnTo>
                    <a:pt x="12" y="204216"/>
                  </a:lnTo>
                  <a:lnTo>
                    <a:pt x="135648" y="204216"/>
                  </a:lnTo>
                  <a:lnTo>
                    <a:pt x="135648" y="178816"/>
                  </a:lnTo>
                  <a:lnTo>
                    <a:pt x="135648" y="130556"/>
                  </a:lnTo>
                  <a:close/>
                </a:path>
                <a:path w="137794" h="204469">
                  <a:moveTo>
                    <a:pt x="135648" y="42672"/>
                  </a:moveTo>
                  <a:lnTo>
                    <a:pt x="111264" y="42672"/>
                  </a:lnTo>
                  <a:lnTo>
                    <a:pt x="111264" y="80772"/>
                  </a:lnTo>
                  <a:lnTo>
                    <a:pt x="0" y="80772"/>
                  </a:lnTo>
                  <a:lnTo>
                    <a:pt x="0" y="106172"/>
                  </a:lnTo>
                  <a:lnTo>
                    <a:pt x="135648" y="106172"/>
                  </a:lnTo>
                  <a:lnTo>
                    <a:pt x="135648" y="80772"/>
                  </a:lnTo>
                  <a:lnTo>
                    <a:pt x="135648" y="42672"/>
                  </a:lnTo>
                  <a:close/>
                </a:path>
                <a:path w="137794" h="204469">
                  <a:moveTo>
                    <a:pt x="13717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72" y="27432"/>
                  </a:lnTo>
                  <a:lnTo>
                    <a:pt x="137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7276" y="777239"/>
              <a:ext cx="135636" cy="2346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27276" y="729995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60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7276" y="388620"/>
              <a:ext cx="137160" cy="3124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0570" y="1674875"/>
              <a:ext cx="130941" cy="114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4352" y="1432559"/>
              <a:ext cx="138684" cy="899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4352" y="1546859"/>
              <a:ext cx="135636" cy="1082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4352" y="1068324"/>
              <a:ext cx="135636" cy="3322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052828" y="1021079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59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52828" y="678179"/>
              <a:ext cx="137160" cy="3124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285987" y="105155"/>
              <a:ext cx="1828800" cy="2642870"/>
            </a:xfrm>
            <a:custGeom>
              <a:avLst/>
              <a:gdLst/>
              <a:ahLst/>
              <a:cxnLst/>
              <a:rect l="l" t="t" r="r" b="b"/>
              <a:pathLst>
                <a:path w="1828800" h="2642870">
                  <a:moveTo>
                    <a:pt x="1828800" y="0"/>
                  </a:moveTo>
                  <a:lnTo>
                    <a:pt x="1819656" y="0"/>
                  </a:lnTo>
                  <a:lnTo>
                    <a:pt x="1819656" y="10160"/>
                  </a:lnTo>
                  <a:lnTo>
                    <a:pt x="1819656" y="2631440"/>
                  </a:lnTo>
                  <a:lnTo>
                    <a:pt x="9144" y="2631440"/>
                  </a:lnTo>
                  <a:lnTo>
                    <a:pt x="9144" y="10160"/>
                  </a:lnTo>
                  <a:lnTo>
                    <a:pt x="1819656" y="1016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631440"/>
                  </a:lnTo>
                  <a:lnTo>
                    <a:pt x="0" y="2636520"/>
                  </a:lnTo>
                  <a:lnTo>
                    <a:pt x="0" y="2642870"/>
                  </a:lnTo>
                  <a:lnTo>
                    <a:pt x="1824228" y="2642870"/>
                  </a:lnTo>
                  <a:lnTo>
                    <a:pt x="1824228" y="2642616"/>
                  </a:lnTo>
                  <a:lnTo>
                    <a:pt x="1828800" y="2642616"/>
                  </a:lnTo>
                  <a:lnTo>
                    <a:pt x="1828800" y="2631948"/>
                  </a:lnTo>
                  <a:lnTo>
                    <a:pt x="1824228" y="2631948"/>
                  </a:lnTo>
                  <a:lnTo>
                    <a:pt x="1824228" y="2631440"/>
                  </a:lnTo>
                  <a:lnTo>
                    <a:pt x="1828800" y="2631440"/>
                  </a:lnTo>
                  <a:lnTo>
                    <a:pt x="1828800" y="1016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29256" y="2630436"/>
              <a:ext cx="443865" cy="29209"/>
            </a:xfrm>
            <a:custGeom>
              <a:avLst/>
              <a:gdLst/>
              <a:ahLst/>
              <a:cxnLst/>
              <a:rect l="l" t="t" r="r" b="b"/>
              <a:pathLst>
                <a:path w="443864" h="29210">
                  <a:moveTo>
                    <a:pt x="28956" y="10668"/>
                  </a:moveTo>
                  <a:lnTo>
                    <a:pt x="27432" y="7620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7620" y="27432"/>
                  </a:lnTo>
                  <a:lnTo>
                    <a:pt x="10668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4384" y="24384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  <a:path w="443864" h="29210">
                  <a:moveTo>
                    <a:pt x="167640" y="10668"/>
                  </a:moveTo>
                  <a:lnTo>
                    <a:pt x="166116" y="7620"/>
                  </a:lnTo>
                  <a:lnTo>
                    <a:pt x="160020" y="1524"/>
                  </a:lnTo>
                  <a:lnTo>
                    <a:pt x="156972" y="0"/>
                  </a:lnTo>
                  <a:lnTo>
                    <a:pt x="149352" y="0"/>
                  </a:lnTo>
                  <a:lnTo>
                    <a:pt x="144780" y="1524"/>
                  </a:lnTo>
                  <a:lnTo>
                    <a:pt x="143256" y="4572"/>
                  </a:lnTo>
                  <a:lnTo>
                    <a:pt x="140208" y="7620"/>
                  </a:lnTo>
                  <a:lnTo>
                    <a:pt x="138684" y="10668"/>
                  </a:lnTo>
                  <a:lnTo>
                    <a:pt x="138684" y="18288"/>
                  </a:lnTo>
                  <a:lnTo>
                    <a:pt x="140208" y="21336"/>
                  </a:lnTo>
                  <a:lnTo>
                    <a:pt x="143256" y="24384"/>
                  </a:lnTo>
                  <a:lnTo>
                    <a:pt x="144780" y="27432"/>
                  </a:lnTo>
                  <a:lnTo>
                    <a:pt x="149352" y="28956"/>
                  </a:lnTo>
                  <a:lnTo>
                    <a:pt x="156972" y="28956"/>
                  </a:lnTo>
                  <a:lnTo>
                    <a:pt x="160020" y="27432"/>
                  </a:lnTo>
                  <a:lnTo>
                    <a:pt x="163068" y="24384"/>
                  </a:lnTo>
                  <a:lnTo>
                    <a:pt x="166116" y="21336"/>
                  </a:lnTo>
                  <a:lnTo>
                    <a:pt x="167640" y="18288"/>
                  </a:lnTo>
                  <a:lnTo>
                    <a:pt x="167640" y="10668"/>
                  </a:lnTo>
                  <a:close/>
                </a:path>
                <a:path w="443864" h="29210">
                  <a:moveTo>
                    <a:pt x="306324" y="10668"/>
                  </a:moveTo>
                  <a:lnTo>
                    <a:pt x="304800" y="7620"/>
                  </a:lnTo>
                  <a:lnTo>
                    <a:pt x="298704" y="1524"/>
                  </a:lnTo>
                  <a:lnTo>
                    <a:pt x="295656" y="0"/>
                  </a:lnTo>
                  <a:lnTo>
                    <a:pt x="286512" y="0"/>
                  </a:lnTo>
                  <a:lnTo>
                    <a:pt x="283464" y="1524"/>
                  </a:lnTo>
                  <a:lnTo>
                    <a:pt x="280416" y="4572"/>
                  </a:lnTo>
                  <a:lnTo>
                    <a:pt x="277368" y="10668"/>
                  </a:lnTo>
                  <a:lnTo>
                    <a:pt x="277368" y="18288"/>
                  </a:lnTo>
                  <a:lnTo>
                    <a:pt x="280416" y="24384"/>
                  </a:lnTo>
                  <a:lnTo>
                    <a:pt x="283464" y="27432"/>
                  </a:lnTo>
                  <a:lnTo>
                    <a:pt x="286512" y="28956"/>
                  </a:lnTo>
                  <a:lnTo>
                    <a:pt x="295656" y="28956"/>
                  </a:lnTo>
                  <a:lnTo>
                    <a:pt x="298704" y="27432"/>
                  </a:lnTo>
                  <a:lnTo>
                    <a:pt x="301752" y="24384"/>
                  </a:lnTo>
                  <a:lnTo>
                    <a:pt x="304800" y="21336"/>
                  </a:lnTo>
                  <a:lnTo>
                    <a:pt x="306324" y="18288"/>
                  </a:lnTo>
                  <a:lnTo>
                    <a:pt x="306324" y="10668"/>
                  </a:lnTo>
                  <a:close/>
                </a:path>
                <a:path w="443864" h="29210">
                  <a:moveTo>
                    <a:pt x="443471" y="10668"/>
                  </a:moveTo>
                  <a:lnTo>
                    <a:pt x="440423" y="4572"/>
                  </a:lnTo>
                  <a:lnTo>
                    <a:pt x="437375" y="1524"/>
                  </a:lnTo>
                  <a:lnTo>
                    <a:pt x="432803" y="0"/>
                  </a:lnTo>
                  <a:lnTo>
                    <a:pt x="425183" y="0"/>
                  </a:lnTo>
                  <a:lnTo>
                    <a:pt x="422135" y="1524"/>
                  </a:lnTo>
                  <a:lnTo>
                    <a:pt x="416039" y="7620"/>
                  </a:lnTo>
                  <a:lnTo>
                    <a:pt x="414515" y="10668"/>
                  </a:lnTo>
                  <a:lnTo>
                    <a:pt x="414515" y="18288"/>
                  </a:lnTo>
                  <a:lnTo>
                    <a:pt x="416039" y="21336"/>
                  </a:lnTo>
                  <a:lnTo>
                    <a:pt x="422135" y="27432"/>
                  </a:lnTo>
                  <a:lnTo>
                    <a:pt x="425183" y="28956"/>
                  </a:lnTo>
                  <a:lnTo>
                    <a:pt x="432803" y="28956"/>
                  </a:lnTo>
                  <a:lnTo>
                    <a:pt x="437375" y="27432"/>
                  </a:lnTo>
                  <a:lnTo>
                    <a:pt x="440423" y="24384"/>
                  </a:lnTo>
                  <a:lnTo>
                    <a:pt x="443471" y="18288"/>
                  </a:lnTo>
                  <a:lnTo>
                    <a:pt x="443471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8775" y="222504"/>
              <a:ext cx="1632204" cy="23012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59823" y="2630436"/>
              <a:ext cx="721360" cy="29209"/>
            </a:xfrm>
            <a:custGeom>
              <a:avLst/>
              <a:gdLst/>
              <a:ahLst/>
              <a:cxnLst/>
              <a:rect l="l" t="t" r="r" b="b"/>
              <a:pathLst>
                <a:path w="721360" h="29210">
                  <a:moveTo>
                    <a:pt x="28956" y="10668"/>
                  </a:moveTo>
                  <a:lnTo>
                    <a:pt x="27432" y="7620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4384"/>
                  </a:lnTo>
                  <a:lnTo>
                    <a:pt x="6096" y="27432"/>
                  </a:lnTo>
                  <a:lnTo>
                    <a:pt x="10668" y="28956"/>
                  </a:lnTo>
                  <a:lnTo>
                    <a:pt x="18288" y="28956"/>
                  </a:lnTo>
                  <a:lnTo>
                    <a:pt x="21336" y="27432"/>
                  </a:lnTo>
                  <a:lnTo>
                    <a:pt x="24384" y="24384"/>
                  </a:lnTo>
                  <a:lnTo>
                    <a:pt x="27432" y="21336"/>
                  </a:lnTo>
                  <a:lnTo>
                    <a:pt x="28956" y="18288"/>
                  </a:lnTo>
                  <a:lnTo>
                    <a:pt x="28956" y="10668"/>
                  </a:lnTo>
                  <a:close/>
                </a:path>
                <a:path w="721360" h="29210">
                  <a:moveTo>
                    <a:pt x="304812" y="10668"/>
                  </a:moveTo>
                  <a:lnTo>
                    <a:pt x="303288" y="7620"/>
                  </a:lnTo>
                  <a:lnTo>
                    <a:pt x="300240" y="4572"/>
                  </a:lnTo>
                  <a:lnTo>
                    <a:pt x="298716" y="1524"/>
                  </a:lnTo>
                  <a:lnTo>
                    <a:pt x="294144" y="0"/>
                  </a:lnTo>
                  <a:lnTo>
                    <a:pt x="286524" y="0"/>
                  </a:lnTo>
                  <a:lnTo>
                    <a:pt x="283476" y="1524"/>
                  </a:lnTo>
                  <a:lnTo>
                    <a:pt x="277380" y="7620"/>
                  </a:lnTo>
                  <a:lnTo>
                    <a:pt x="275856" y="10668"/>
                  </a:lnTo>
                  <a:lnTo>
                    <a:pt x="275856" y="18288"/>
                  </a:lnTo>
                  <a:lnTo>
                    <a:pt x="277380" y="21336"/>
                  </a:lnTo>
                  <a:lnTo>
                    <a:pt x="283476" y="27432"/>
                  </a:lnTo>
                  <a:lnTo>
                    <a:pt x="286524" y="28956"/>
                  </a:lnTo>
                  <a:lnTo>
                    <a:pt x="294144" y="28956"/>
                  </a:lnTo>
                  <a:lnTo>
                    <a:pt x="298716" y="27432"/>
                  </a:lnTo>
                  <a:lnTo>
                    <a:pt x="300240" y="24384"/>
                  </a:lnTo>
                  <a:lnTo>
                    <a:pt x="303288" y="21336"/>
                  </a:lnTo>
                  <a:lnTo>
                    <a:pt x="304812" y="18288"/>
                  </a:lnTo>
                  <a:lnTo>
                    <a:pt x="304812" y="10668"/>
                  </a:lnTo>
                  <a:close/>
                </a:path>
                <a:path w="721360" h="29210">
                  <a:moveTo>
                    <a:pt x="582180" y="10668"/>
                  </a:moveTo>
                  <a:lnTo>
                    <a:pt x="580656" y="7620"/>
                  </a:lnTo>
                  <a:lnTo>
                    <a:pt x="574560" y="1524"/>
                  </a:lnTo>
                  <a:lnTo>
                    <a:pt x="571512" y="0"/>
                  </a:lnTo>
                  <a:lnTo>
                    <a:pt x="563892" y="0"/>
                  </a:lnTo>
                  <a:lnTo>
                    <a:pt x="559320" y="1524"/>
                  </a:lnTo>
                  <a:lnTo>
                    <a:pt x="557796" y="4572"/>
                  </a:lnTo>
                  <a:lnTo>
                    <a:pt x="554748" y="7620"/>
                  </a:lnTo>
                  <a:lnTo>
                    <a:pt x="553224" y="10668"/>
                  </a:lnTo>
                  <a:lnTo>
                    <a:pt x="553224" y="18288"/>
                  </a:lnTo>
                  <a:lnTo>
                    <a:pt x="554748" y="21336"/>
                  </a:lnTo>
                  <a:lnTo>
                    <a:pt x="557796" y="24384"/>
                  </a:lnTo>
                  <a:lnTo>
                    <a:pt x="559320" y="27432"/>
                  </a:lnTo>
                  <a:lnTo>
                    <a:pt x="563892" y="28956"/>
                  </a:lnTo>
                  <a:lnTo>
                    <a:pt x="571512" y="28956"/>
                  </a:lnTo>
                  <a:lnTo>
                    <a:pt x="574560" y="27432"/>
                  </a:lnTo>
                  <a:lnTo>
                    <a:pt x="577608" y="24384"/>
                  </a:lnTo>
                  <a:lnTo>
                    <a:pt x="580656" y="21336"/>
                  </a:lnTo>
                  <a:lnTo>
                    <a:pt x="582180" y="18288"/>
                  </a:lnTo>
                  <a:lnTo>
                    <a:pt x="582180" y="10668"/>
                  </a:lnTo>
                  <a:close/>
                </a:path>
                <a:path w="721360" h="29210">
                  <a:moveTo>
                    <a:pt x="720864" y="10668"/>
                  </a:moveTo>
                  <a:lnTo>
                    <a:pt x="719340" y="7620"/>
                  </a:lnTo>
                  <a:lnTo>
                    <a:pt x="713244" y="1524"/>
                  </a:lnTo>
                  <a:lnTo>
                    <a:pt x="710196" y="0"/>
                  </a:lnTo>
                  <a:lnTo>
                    <a:pt x="701052" y="0"/>
                  </a:lnTo>
                  <a:lnTo>
                    <a:pt x="698004" y="1524"/>
                  </a:lnTo>
                  <a:lnTo>
                    <a:pt x="691908" y="7620"/>
                  </a:lnTo>
                  <a:lnTo>
                    <a:pt x="691908" y="21336"/>
                  </a:lnTo>
                  <a:lnTo>
                    <a:pt x="698004" y="27432"/>
                  </a:lnTo>
                  <a:lnTo>
                    <a:pt x="701052" y="28956"/>
                  </a:lnTo>
                  <a:lnTo>
                    <a:pt x="710196" y="28956"/>
                  </a:lnTo>
                  <a:lnTo>
                    <a:pt x="713244" y="27432"/>
                  </a:lnTo>
                  <a:lnTo>
                    <a:pt x="716292" y="24384"/>
                  </a:lnTo>
                  <a:lnTo>
                    <a:pt x="719340" y="21336"/>
                  </a:lnTo>
                  <a:lnTo>
                    <a:pt x="720864" y="18288"/>
                  </a:lnTo>
                  <a:lnTo>
                    <a:pt x="7208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741935" y="7490462"/>
            <a:ext cx="2356485" cy="2400935"/>
            <a:chOff x="1741932" y="7490459"/>
            <a:chExt cx="2356485" cy="2400935"/>
          </a:xfrm>
        </p:grpSpPr>
        <p:sp>
          <p:nvSpPr>
            <p:cNvPr id="41" name="object 41"/>
            <p:cNvSpPr/>
            <p:nvPr/>
          </p:nvSpPr>
          <p:spPr>
            <a:xfrm>
              <a:off x="1746504" y="7493508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19" h="2292350">
                  <a:moveTo>
                    <a:pt x="51511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2292096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1919" y="7490460"/>
              <a:ext cx="524510" cy="2298700"/>
            </a:xfrm>
            <a:custGeom>
              <a:avLst/>
              <a:gdLst/>
              <a:ahLst/>
              <a:cxnLst/>
              <a:rect l="l" t="t" r="r" b="b"/>
              <a:pathLst>
                <a:path w="524510" h="2298700">
                  <a:moveTo>
                    <a:pt x="524256" y="0"/>
                  </a:moveTo>
                  <a:lnTo>
                    <a:pt x="513588" y="0"/>
                  </a:lnTo>
                  <a:lnTo>
                    <a:pt x="513588" y="8890"/>
                  </a:lnTo>
                  <a:lnTo>
                    <a:pt x="513588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513588" y="889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4256" y="2298192"/>
                  </a:lnTo>
                  <a:lnTo>
                    <a:pt x="524256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4256" y="2288540"/>
                  </a:lnTo>
                  <a:lnTo>
                    <a:pt x="524256" y="889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27276" y="8901684"/>
              <a:ext cx="135636" cy="853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827263" y="8547608"/>
              <a:ext cx="135890" cy="330200"/>
            </a:xfrm>
            <a:custGeom>
              <a:avLst/>
              <a:gdLst/>
              <a:ahLst/>
              <a:cxnLst/>
              <a:rect l="l" t="t" r="r" b="b"/>
              <a:pathLst>
                <a:path w="135889" h="330200">
                  <a:moveTo>
                    <a:pt x="135636" y="195084"/>
                  </a:moveTo>
                  <a:lnTo>
                    <a:pt x="24384" y="195084"/>
                  </a:lnTo>
                  <a:lnTo>
                    <a:pt x="24384" y="170954"/>
                  </a:lnTo>
                  <a:lnTo>
                    <a:pt x="0" y="170954"/>
                  </a:lnTo>
                  <a:lnTo>
                    <a:pt x="0" y="195084"/>
                  </a:lnTo>
                  <a:lnTo>
                    <a:pt x="0" y="221754"/>
                  </a:lnTo>
                  <a:lnTo>
                    <a:pt x="0" y="245884"/>
                  </a:lnTo>
                  <a:lnTo>
                    <a:pt x="24384" y="245884"/>
                  </a:lnTo>
                  <a:lnTo>
                    <a:pt x="24384" y="221754"/>
                  </a:lnTo>
                  <a:lnTo>
                    <a:pt x="135636" y="221754"/>
                  </a:lnTo>
                  <a:lnTo>
                    <a:pt x="135636" y="195084"/>
                  </a:lnTo>
                  <a:close/>
                </a:path>
                <a:path w="135889" h="330200">
                  <a:moveTo>
                    <a:pt x="135636" y="115836"/>
                  </a:moveTo>
                  <a:lnTo>
                    <a:pt x="24384" y="115836"/>
                  </a:lnTo>
                  <a:lnTo>
                    <a:pt x="24384" y="91706"/>
                  </a:lnTo>
                  <a:lnTo>
                    <a:pt x="0" y="91706"/>
                  </a:lnTo>
                  <a:lnTo>
                    <a:pt x="0" y="115836"/>
                  </a:lnTo>
                  <a:lnTo>
                    <a:pt x="0" y="142506"/>
                  </a:lnTo>
                  <a:lnTo>
                    <a:pt x="0" y="166636"/>
                  </a:lnTo>
                  <a:lnTo>
                    <a:pt x="24384" y="166636"/>
                  </a:lnTo>
                  <a:lnTo>
                    <a:pt x="24384" y="142506"/>
                  </a:lnTo>
                  <a:lnTo>
                    <a:pt x="135636" y="142506"/>
                  </a:lnTo>
                  <a:lnTo>
                    <a:pt x="135636" y="115836"/>
                  </a:lnTo>
                  <a:close/>
                </a:path>
                <a:path w="135889" h="330200">
                  <a:moveTo>
                    <a:pt x="135648" y="256032"/>
                  </a:moveTo>
                  <a:lnTo>
                    <a:pt x="111264" y="256032"/>
                  </a:lnTo>
                  <a:lnTo>
                    <a:pt x="111264" y="304292"/>
                  </a:lnTo>
                  <a:lnTo>
                    <a:pt x="74688" y="304292"/>
                  </a:lnTo>
                  <a:lnTo>
                    <a:pt x="74688" y="256032"/>
                  </a:lnTo>
                  <a:lnTo>
                    <a:pt x="50304" y="256032"/>
                  </a:lnTo>
                  <a:lnTo>
                    <a:pt x="50304" y="304292"/>
                  </a:lnTo>
                  <a:lnTo>
                    <a:pt x="24396" y="304292"/>
                  </a:lnTo>
                  <a:lnTo>
                    <a:pt x="24396" y="256032"/>
                  </a:lnTo>
                  <a:lnTo>
                    <a:pt x="12" y="256032"/>
                  </a:lnTo>
                  <a:lnTo>
                    <a:pt x="12" y="304292"/>
                  </a:lnTo>
                  <a:lnTo>
                    <a:pt x="12" y="329692"/>
                  </a:lnTo>
                  <a:lnTo>
                    <a:pt x="135648" y="329692"/>
                  </a:lnTo>
                  <a:lnTo>
                    <a:pt x="135648" y="304292"/>
                  </a:lnTo>
                  <a:lnTo>
                    <a:pt x="135648" y="256032"/>
                  </a:lnTo>
                  <a:close/>
                </a:path>
                <a:path w="135889" h="330200">
                  <a:moveTo>
                    <a:pt x="135648" y="0"/>
                  </a:moveTo>
                  <a:lnTo>
                    <a:pt x="111264" y="0"/>
                  </a:lnTo>
                  <a:lnTo>
                    <a:pt x="111264" y="48260"/>
                  </a:lnTo>
                  <a:lnTo>
                    <a:pt x="74688" y="48260"/>
                  </a:lnTo>
                  <a:lnTo>
                    <a:pt x="74688" y="0"/>
                  </a:lnTo>
                  <a:lnTo>
                    <a:pt x="50304" y="0"/>
                  </a:lnTo>
                  <a:lnTo>
                    <a:pt x="50304" y="48260"/>
                  </a:lnTo>
                  <a:lnTo>
                    <a:pt x="24396" y="48260"/>
                  </a:lnTo>
                  <a:lnTo>
                    <a:pt x="24396" y="0"/>
                  </a:lnTo>
                  <a:lnTo>
                    <a:pt x="12" y="0"/>
                  </a:lnTo>
                  <a:lnTo>
                    <a:pt x="12" y="48260"/>
                  </a:lnTo>
                  <a:lnTo>
                    <a:pt x="12" y="73660"/>
                  </a:lnTo>
                  <a:lnTo>
                    <a:pt x="135648" y="73660"/>
                  </a:lnTo>
                  <a:lnTo>
                    <a:pt x="135648" y="48260"/>
                  </a:lnTo>
                  <a:lnTo>
                    <a:pt x="1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7276" y="8432292"/>
              <a:ext cx="135636" cy="883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827276" y="8296414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09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7276" y="8100060"/>
              <a:ext cx="138684" cy="1727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27276" y="8045196"/>
              <a:ext cx="137160" cy="27940"/>
            </a:xfrm>
            <a:custGeom>
              <a:avLst/>
              <a:gdLst/>
              <a:ahLst/>
              <a:cxnLst/>
              <a:rect l="l" t="t" r="r" b="b"/>
              <a:pathLst>
                <a:path w="137160" h="27940">
                  <a:moveTo>
                    <a:pt x="137160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27276" y="7908036"/>
              <a:ext cx="135636" cy="10820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054339" y="885698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1304" y="8551164"/>
              <a:ext cx="141732" cy="2865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52" y="8417052"/>
              <a:ext cx="135636" cy="1097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51304" y="7959852"/>
              <a:ext cx="141732" cy="4328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86000" y="7490980"/>
              <a:ext cx="1812289" cy="2400300"/>
            </a:xfrm>
            <a:custGeom>
              <a:avLst/>
              <a:gdLst/>
              <a:ahLst/>
              <a:cxnLst/>
              <a:rect l="l" t="t" r="r" b="b"/>
              <a:pathLst>
                <a:path w="1812289" h="2400300">
                  <a:moveTo>
                    <a:pt x="1812036" y="0"/>
                  </a:moveTo>
                  <a:lnTo>
                    <a:pt x="1802892" y="0"/>
                  </a:lnTo>
                  <a:lnTo>
                    <a:pt x="1802892" y="8890"/>
                  </a:lnTo>
                  <a:lnTo>
                    <a:pt x="1802892" y="2390140"/>
                  </a:lnTo>
                  <a:lnTo>
                    <a:pt x="9144" y="2390140"/>
                  </a:lnTo>
                  <a:lnTo>
                    <a:pt x="9144" y="8890"/>
                  </a:lnTo>
                  <a:lnTo>
                    <a:pt x="1802892" y="8890"/>
                  </a:lnTo>
                  <a:lnTo>
                    <a:pt x="180289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390140"/>
                  </a:lnTo>
                  <a:lnTo>
                    <a:pt x="0" y="2395220"/>
                  </a:lnTo>
                  <a:lnTo>
                    <a:pt x="0" y="2400300"/>
                  </a:lnTo>
                  <a:lnTo>
                    <a:pt x="1807464" y="2400300"/>
                  </a:lnTo>
                  <a:lnTo>
                    <a:pt x="1807464" y="2399792"/>
                  </a:lnTo>
                  <a:lnTo>
                    <a:pt x="1812036" y="2399792"/>
                  </a:lnTo>
                  <a:lnTo>
                    <a:pt x="1812036" y="2390648"/>
                  </a:lnTo>
                  <a:lnTo>
                    <a:pt x="1807464" y="2390648"/>
                  </a:lnTo>
                  <a:lnTo>
                    <a:pt x="1807464" y="2390140"/>
                  </a:lnTo>
                  <a:lnTo>
                    <a:pt x="1812036" y="2390140"/>
                  </a:lnTo>
                  <a:lnTo>
                    <a:pt x="1812036" y="8890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49055" y="9768840"/>
              <a:ext cx="564515" cy="33655"/>
            </a:xfrm>
            <a:custGeom>
              <a:avLst/>
              <a:gdLst/>
              <a:ahLst/>
              <a:cxnLst/>
              <a:rect l="l" t="t" r="r" b="b"/>
              <a:pathLst>
                <a:path w="564514" h="33654">
                  <a:moveTo>
                    <a:pt x="35052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52" y="33528"/>
                  </a:lnTo>
                  <a:lnTo>
                    <a:pt x="35052" y="0"/>
                  </a:lnTo>
                  <a:close/>
                </a:path>
                <a:path w="564514" h="33654">
                  <a:moveTo>
                    <a:pt x="563892" y="0"/>
                  </a:moveTo>
                  <a:lnTo>
                    <a:pt x="528840" y="0"/>
                  </a:lnTo>
                  <a:lnTo>
                    <a:pt x="528840" y="33528"/>
                  </a:lnTo>
                  <a:lnTo>
                    <a:pt x="563892" y="33528"/>
                  </a:lnTo>
                  <a:lnTo>
                    <a:pt x="563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4684" y="7603236"/>
              <a:ext cx="1557528" cy="206197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74123" y="9768840"/>
              <a:ext cx="564515" cy="33655"/>
            </a:xfrm>
            <a:custGeom>
              <a:avLst/>
              <a:gdLst/>
              <a:ahLst/>
              <a:cxnLst/>
              <a:rect l="l" t="t" r="r" b="b"/>
              <a:pathLst>
                <a:path w="564514" h="33654">
                  <a:moveTo>
                    <a:pt x="35064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5064" y="33528"/>
                  </a:lnTo>
                  <a:lnTo>
                    <a:pt x="35064" y="0"/>
                  </a:lnTo>
                  <a:close/>
                </a:path>
                <a:path w="564514" h="33654">
                  <a:moveTo>
                    <a:pt x="167640" y="0"/>
                  </a:moveTo>
                  <a:lnTo>
                    <a:pt x="132600" y="0"/>
                  </a:lnTo>
                  <a:lnTo>
                    <a:pt x="132600" y="33528"/>
                  </a:lnTo>
                  <a:lnTo>
                    <a:pt x="167640" y="33528"/>
                  </a:lnTo>
                  <a:lnTo>
                    <a:pt x="167640" y="0"/>
                  </a:lnTo>
                  <a:close/>
                </a:path>
                <a:path w="564514" h="33654">
                  <a:moveTo>
                    <a:pt x="431292" y="0"/>
                  </a:moveTo>
                  <a:lnTo>
                    <a:pt x="396240" y="0"/>
                  </a:lnTo>
                  <a:lnTo>
                    <a:pt x="396240" y="33528"/>
                  </a:lnTo>
                  <a:lnTo>
                    <a:pt x="431292" y="33528"/>
                  </a:lnTo>
                  <a:lnTo>
                    <a:pt x="431292" y="0"/>
                  </a:lnTo>
                  <a:close/>
                </a:path>
                <a:path w="564514" h="33654">
                  <a:moveTo>
                    <a:pt x="563892" y="0"/>
                  </a:moveTo>
                  <a:lnTo>
                    <a:pt x="528840" y="0"/>
                  </a:lnTo>
                  <a:lnTo>
                    <a:pt x="528840" y="33528"/>
                  </a:lnTo>
                  <a:lnTo>
                    <a:pt x="563892" y="33528"/>
                  </a:lnTo>
                  <a:lnTo>
                    <a:pt x="563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314447" y="5142228"/>
            <a:ext cx="2228216" cy="2299971"/>
            <a:chOff x="4314444" y="5142229"/>
            <a:chExt cx="2228215" cy="2299970"/>
          </a:xfrm>
        </p:grpSpPr>
        <p:sp>
          <p:nvSpPr>
            <p:cNvPr id="59" name="object 59"/>
            <p:cNvSpPr/>
            <p:nvPr/>
          </p:nvSpPr>
          <p:spPr>
            <a:xfrm>
              <a:off x="4319016" y="514654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1" y="2290571"/>
                  </a:moveTo>
                  <a:lnTo>
                    <a:pt x="0" y="2290571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2290571"/>
                  </a:lnTo>
                  <a:close/>
                </a:path>
              </a:pathLst>
            </a:custGeom>
            <a:solidFill>
              <a:srgbClr val="0C9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314431" y="5142229"/>
              <a:ext cx="524510" cy="2299970"/>
            </a:xfrm>
            <a:custGeom>
              <a:avLst/>
              <a:gdLst/>
              <a:ahLst/>
              <a:cxnLst/>
              <a:rect l="l" t="t" r="r" b="b"/>
              <a:pathLst>
                <a:path w="524510" h="22999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4256" y="2299462"/>
                  </a:lnTo>
                  <a:lnTo>
                    <a:pt x="524256" y="2290318"/>
                  </a:lnTo>
                  <a:lnTo>
                    <a:pt x="518160" y="2290318"/>
                  </a:lnTo>
                  <a:lnTo>
                    <a:pt x="518160" y="2289810"/>
                  </a:lnTo>
                  <a:lnTo>
                    <a:pt x="524256" y="228981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12564" y="6609587"/>
              <a:ext cx="137160" cy="152400"/>
            </a:xfrm>
            <a:custGeom>
              <a:avLst/>
              <a:gdLst/>
              <a:ahLst/>
              <a:cxnLst/>
              <a:rect l="l" t="t" r="r" b="b"/>
              <a:pathLst>
                <a:path w="137160" h="152400">
                  <a:moveTo>
                    <a:pt x="137160" y="54610"/>
                  </a:moveTo>
                  <a:lnTo>
                    <a:pt x="1524" y="54610"/>
                  </a:lnTo>
                  <a:lnTo>
                    <a:pt x="1524" y="81280"/>
                  </a:lnTo>
                  <a:lnTo>
                    <a:pt x="53340" y="81280"/>
                  </a:lnTo>
                  <a:lnTo>
                    <a:pt x="53340" y="127000"/>
                  </a:lnTo>
                  <a:lnTo>
                    <a:pt x="1524" y="127000"/>
                  </a:lnTo>
                  <a:lnTo>
                    <a:pt x="1524" y="152400"/>
                  </a:lnTo>
                  <a:lnTo>
                    <a:pt x="137160" y="152400"/>
                  </a:lnTo>
                  <a:lnTo>
                    <a:pt x="137160" y="127000"/>
                  </a:lnTo>
                  <a:lnTo>
                    <a:pt x="77724" y="127000"/>
                  </a:lnTo>
                  <a:lnTo>
                    <a:pt x="77724" y="81280"/>
                  </a:lnTo>
                  <a:lnTo>
                    <a:pt x="137160" y="81280"/>
                  </a:lnTo>
                  <a:lnTo>
                    <a:pt x="137160" y="54610"/>
                  </a:lnTo>
                  <a:close/>
                </a:path>
                <a:path w="137160" h="15240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1040" y="6446519"/>
              <a:ext cx="141732" cy="14020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14088" y="6220459"/>
              <a:ext cx="135890" cy="201930"/>
            </a:xfrm>
            <a:custGeom>
              <a:avLst/>
              <a:gdLst/>
              <a:ahLst/>
              <a:cxnLst/>
              <a:rect l="l" t="t" r="r" b="b"/>
              <a:pathLst>
                <a:path w="135889" h="201929">
                  <a:moveTo>
                    <a:pt x="135636" y="103886"/>
                  </a:moveTo>
                  <a:lnTo>
                    <a:pt x="0" y="103886"/>
                  </a:lnTo>
                  <a:lnTo>
                    <a:pt x="0" y="130556"/>
                  </a:lnTo>
                  <a:lnTo>
                    <a:pt x="51816" y="130556"/>
                  </a:lnTo>
                  <a:lnTo>
                    <a:pt x="51816" y="176276"/>
                  </a:lnTo>
                  <a:lnTo>
                    <a:pt x="0" y="176276"/>
                  </a:lnTo>
                  <a:lnTo>
                    <a:pt x="0" y="201676"/>
                  </a:lnTo>
                  <a:lnTo>
                    <a:pt x="135636" y="201676"/>
                  </a:lnTo>
                  <a:lnTo>
                    <a:pt x="135636" y="176276"/>
                  </a:lnTo>
                  <a:lnTo>
                    <a:pt x="76200" y="176276"/>
                  </a:lnTo>
                  <a:lnTo>
                    <a:pt x="76200" y="130556"/>
                  </a:lnTo>
                  <a:lnTo>
                    <a:pt x="135636" y="130556"/>
                  </a:lnTo>
                  <a:lnTo>
                    <a:pt x="135636" y="103886"/>
                  </a:lnTo>
                  <a:close/>
                </a:path>
                <a:path w="135889" h="20192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14088" y="6105144"/>
              <a:ext cx="135636" cy="899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11040" y="5729986"/>
              <a:ext cx="141732" cy="31572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14088" y="5431536"/>
              <a:ext cx="135636" cy="27584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873752" y="5142229"/>
              <a:ext cx="1668780" cy="2299970"/>
            </a:xfrm>
            <a:custGeom>
              <a:avLst/>
              <a:gdLst/>
              <a:ahLst/>
              <a:cxnLst/>
              <a:rect l="l" t="t" r="r" b="b"/>
              <a:pathLst>
                <a:path w="1668779" h="2299970">
                  <a:moveTo>
                    <a:pt x="1668780" y="0"/>
                  </a:moveTo>
                  <a:lnTo>
                    <a:pt x="1659636" y="0"/>
                  </a:lnTo>
                  <a:lnTo>
                    <a:pt x="1659636" y="10160"/>
                  </a:lnTo>
                  <a:lnTo>
                    <a:pt x="1659636" y="2289810"/>
                  </a:lnTo>
                  <a:lnTo>
                    <a:pt x="10668" y="2289810"/>
                  </a:lnTo>
                  <a:lnTo>
                    <a:pt x="10668" y="10160"/>
                  </a:lnTo>
                  <a:lnTo>
                    <a:pt x="1659636" y="10160"/>
                  </a:lnTo>
                  <a:lnTo>
                    <a:pt x="1659636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981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4208" y="2299970"/>
                  </a:lnTo>
                  <a:lnTo>
                    <a:pt x="1664208" y="2299462"/>
                  </a:lnTo>
                  <a:lnTo>
                    <a:pt x="1668780" y="2299462"/>
                  </a:lnTo>
                  <a:lnTo>
                    <a:pt x="1668780" y="2290318"/>
                  </a:lnTo>
                  <a:lnTo>
                    <a:pt x="1664208" y="2290318"/>
                  </a:lnTo>
                  <a:lnTo>
                    <a:pt x="1664208" y="2289810"/>
                  </a:lnTo>
                  <a:lnTo>
                    <a:pt x="1668780" y="2289810"/>
                  </a:lnTo>
                  <a:lnTo>
                    <a:pt x="1668780" y="10160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03876" y="7327391"/>
              <a:ext cx="291465" cy="27940"/>
            </a:xfrm>
            <a:custGeom>
              <a:avLst/>
              <a:gdLst/>
              <a:ahLst/>
              <a:cxnLst/>
              <a:rect l="l" t="t" r="r" b="b"/>
              <a:pathLst>
                <a:path w="291464" h="27940">
                  <a:moveTo>
                    <a:pt x="27432" y="10668"/>
                  </a:moveTo>
                  <a:lnTo>
                    <a:pt x="25908" y="6096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2860"/>
                  </a:lnTo>
                  <a:lnTo>
                    <a:pt x="7620" y="25908"/>
                  </a:lnTo>
                  <a:lnTo>
                    <a:pt x="10668" y="27432"/>
                  </a:lnTo>
                  <a:lnTo>
                    <a:pt x="18288" y="27432"/>
                  </a:lnTo>
                  <a:lnTo>
                    <a:pt x="21336" y="25908"/>
                  </a:lnTo>
                  <a:lnTo>
                    <a:pt x="24384" y="22860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291464" h="27940">
                  <a:moveTo>
                    <a:pt x="160007" y="10668"/>
                  </a:moveTo>
                  <a:lnTo>
                    <a:pt x="158483" y="6096"/>
                  </a:lnTo>
                  <a:lnTo>
                    <a:pt x="155435" y="4572"/>
                  </a:lnTo>
                  <a:lnTo>
                    <a:pt x="152387" y="1524"/>
                  </a:lnTo>
                  <a:lnTo>
                    <a:pt x="149339" y="0"/>
                  </a:lnTo>
                  <a:lnTo>
                    <a:pt x="141719" y="0"/>
                  </a:lnTo>
                  <a:lnTo>
                    <a:pt x="138671" y="1524"/>
                  </a:lnTo>
                  <a:lnTo>
                    <a:pt x="134099" y="6096"/>
                  </a:lnTo>
                  <a:lnTo>
                    <a:pt x="132575" y="10668"/>
                  </a:lnTo>
                  <a:lnTo>
                    <a:pt x="132575" y="18288"/>
                  </a:lnTo>
                  <a:lnTo>
                    <a:pt x="134099" y="21336"/>
                  </a:lnTo>
                  <a:lnTo>
                    <a:pt x="138671" y="25908"/>
                  </a:lnTo>
                  <a:lnTo>
                    <a:pt x="141719" y="27432"/>
                  </a:lnTo>
                  <a:lnTo>
                    <a:pt x="149339" y="27432"/>
                  </a:lnTo>
                  <a:lnTo>
                    <a:pt x="152387" y="25908"/>
                  </a:lnTo>
                  <a:lnTo>
                    <a:pt x="155435" y="22860"/>
                  </a:lnTo>
                  <a:lnTo>
                    <a:pt x="158483" y="21336"/>
                  </a:lnTo>
                  <a:lnTo>
                    <a:pt x="160007" y="18288"/>
                  </a:lnTo>
                  <a:lnTo>
                    <a:pt x="160007" y="10668"/>
                  </a:lnTo>
                  <a:close/>
                </a:path>
                <a:path w="291464" h="27940">
                  <a:moveTo>
                    <a:pt x="291084" y="6096"/>
                  </a:moveTo>
                  <a:lnTo>
                    <a:pt x="288036" y="4572"/>
                  </a:lnTo>
                  <a:lnTo>
                    <a:pt x="284988" y="1524"/>
                  </a:lnTo>
                  <a:lnTo>
                    <a:pt x="281940" y="0"/>
                  </a:lnTo>
                  <a:lnTo>
                    <a:pt x="274320" y="0"/>
                  </a:lnTo>
                  <a:lnTo>
                    <a:pt x="271272" y="1524"/>
                  </a:lnTo>
                  <a:lnTo>
                    <a:pt x="268224" y="4572"/>
                  </a:lnTo>
                  <a:lnTo>
                    <a:pt x="265176" y="6096"/>
                  </a:lnTo>
                  <a:lnTo>
                    <a:pt x="263652" y="10668"/>
                  </a:lnTo>
                  <a:lnTo>
                    <a:pt x="263652" y="18288"/>
                  </a:lnTo>
                  <a:lnTo>
                    <a:pt x="265176" y="21336"/>
                  </a:lnTo>
                  <a:lnTo>
                    <a:pt x="268224" y="22860"/>
                  </a:lnTo>
                  <a:lnTo>
                    <a:pt x="271272" y="25908"/>
                  </a:lnTo>
                  <a:lnTo>
                    <a:pt x="274320" y="27432"/>
                  </a:lnTo>
                  <a:lnTo>
                    <a:pt x="281940" y="27432"/>
                  </a:lnTo>
                  <a:lnTo>
                    <a:pt x="284988" y="25908"/>
                  </a:lnTo>
                  <a:lnTo>
                    <a:pt x="288036" y="22860"/>
                  </a:lnTo>
                  <a:lnTo>
                    <a:pt x="291084" y="21336"/>
                  </a:lnTo>
                  <a:lnTo>
                    <a:pt x="291084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4920" y="5259323"/>
              <a:ext cx="1292352" cy="195986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896356" y="7327391"/>
              <a:ext cx="424180" cy="27940"/>
            </a:xfrm>
            <a:custGeom>
              <a:avLst/>
              <a:gdLst/>
              <a:ahLst/>
              <a:cxnLst/>
              <a:rect l="l" t="t" r="r" b="b"/>
              <a:pathLst>
                <a:path w="424179" h="27940">
                  <a:moveTo>
                    <a:pt x="27432" y="10668"/>
                  </a:moveTo>
                  <a:lnTo>
                    <a:pt x="25908" y="6096"/>
                  </a:lnTo>
                  <a:lnTo>
                    <a:pt x="22860" y="4572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4572" y="22860"/>
                  </a:lnTo>
                  <a:lnTo>
                    <a:pt x="7620" y="25908"/>
                  </a:lnTo>
                  <a:lnTo>
                    <a:pt x="10668" y="27432"/>
                  </a:lnTo>
                  <a:lnTo>
                    <a:pt x="18288" y="27432"/>
                  </a:lnTo>
                  <a:lnTo>
                    <a:pt x="21336" y="25908"/>
                  </a:lnTo>
                  <a:lnTo>
                    <a:pt x="22860" y="22860"/>
                  </a:lnTo>
                  <a:lnTo>
                    <a:pt x="25908" y="21336"/>
                  </a:lnTo>
                  <a:lnTo>
                    <a:pt x="27432" y="18288"/>
                  </a:lnTo>
                  <a:lnTo>
                    <a:pt x="27432" y="10668"/>
                  </a:lnTo>
                  <a:close/>
                </a:path>
                <a:path w="424179" h="27940">
                  <a:moveTo>
                    <a:pt x="160007" y="10668"/>
                  </a:moveTo>
                  <a:lnTo>
                    <a:pt x="158483" y="6096"/>
                  </a:lnTo>
                  <a:lnTo>
                    <a:pt x="155435" y="4572"/>
                  </a:lnTo>
                  <a:lnTo>
                    <a:pt x="152387" y="1524"/>
                  </a:lnTo>
                  <a:lnTo>
                    <a:pt x="149339" y="0"/>
                  </a:lnTo>
                  <a:lnTo>
                    <a:pt x="141719" y="0"/>
                  </a:lnTo>
                  <a:lnTo>
                    <a:pt x="138671" y="1524"/>
                  </a:lnTo>
                  <a:lnTo>
                    <a:pt x="134099" y="6096"/>
                  </a:lnTo>
                  <a:lnTo>
                    <a:pt x="132575" y="10668"/>
                  </a:lnTo>
                  <a:lnTo>
                    <a:pt x="132575" y="18288"/>
                  </a:lnTo>
                  <a:lnTo>
                    <a:pt x="134099" y="21336"/>
                  </a:lnTo>
                  <a:lnTo>
                    <a:pt x="138671" y="25908"/>
                  </a:lnTo>
                  <a:lnTo>
                    <a:pt x="141719" y="27432"/>
                  </a:lnTo>
                  <a:lnTo>
                    <a:pt x="149339" y="27432"/>
                  </a:lnTo>
                  <a:lnTo>
                    <a:pt x="152387" y="25908"/>
                  </a:lnTo>
                  <a:lnTo>
                    <a:pt x="155435" y="22860"/>
                  </a:lnTo>
                  <a:lnTo>
                    <a:pt x="158483" y="21336"/>
                  </a:lnTo>
                  <a:lnTo>
                    <a:pt x="160007" y="18288"/>
                  </a:lnTo>
                  <a:lnTo>
                    <a:pt x="160007" y="10668"/>
                  </a:lnTo>
                  <a:close/>
                </a:path>
                <a:path w="424179" h="27940">
                  <a:moveTo>
                    <a:pt x="423659" y="10668"/>
                  </a:moveTo>
                  <a:lnTo>
                    <a:pt x="422135" y="6096"/>
                  </a:lnTo>
                  <a:lnTo>
                    <a:pt x="419087" y="4572"/>
                  </a:lnTo>
                  <a:lnTo>
                    <a:pt x="417563" y="1524"/>
                  </a:lnTo>
                  <a:lnTo>
                    <a:pt x="412991" y="0"/>
                  </a:lnTo>
                  <a:lnTo>
                    <a:pt x="406895" y="0"/>
                  </a:lnTo>
                  <a:lnTo>
                    <a:pt x="402323" y="1524"/>
                  </a:lnTo>
                  <a:lnTo>
                    <a:pt x="400799" y="4572"/>
                  </a:lnTo>
                  <a:lnTo>
                    <a:pt x="397751" y="6096"/>
                  </a:lnTo>
                  <a:lnTo>
                    <a:pt x="396227" y="10668"/>
                  </a:lnTo>
                  <a:lnTo>
                    <a:pt x="396227" y="18288"/>
                  </a:lnTo>
                  <a:lnTo>
                    <a:pt x="397751" y="21336"/>
                  </a:lnTo>
                  <a:lnTo>
                    <a:pt x="400799" y="22860"/>
                  </a:lnTo>
                  <a:lnTo>
                    <a:pt x="402323" y="25908"/>
                  </a:lnTo>
                  <a:lnTo>
                    <a:pt x="406895" y="27432"/>
                  </a:lnTo>
                  <a:lnTo>
                    <a:pt x="412991" y="27432"/>
                  </a:lnTo>
                  <a:lnTo>
                    <a:pt x="417563" y="25908"/>
                  </a:lnTo>
                  <a:lnTo>
                    <a:pt x="419087" y="22860"/>
                  </a:lnTo>
                  <a:lnTo>
                    <a:pt x="422135" y="21336"/>
                  </a:lnTo>
                  <a:lnTo>
                    <a:pt x="423659" y="18288"/>
                  </a:lnTo>
                  <a:lnTo>
                    <a:pt x="42365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4314447" y="2795269"/>
            <a:ext cx="2228216" cy="2299971"/>
            <a:chOff x="4314444" y="2795270"/>
            <a:chExt cx="2228215" cy="2299970"/>
          </a:xfrm>
        </p:grpSpPr>
        <p:sp>
          <p:nvSpPr>
            <p:cNvPr id="72" name="object 72"/>
            <p:cNvSpPr/>
            <p:nvPr/>
          </p:nvSpPr>
          <p:spPr>
            <a:xfrm>
              <a:off x="4319016" y="2799588"/>
              <a:ext cx="515620" cy="2291080"/>
            </a:xfrm>
            <a:custGeom>
              <a:avLst/>
              <a:gdLst/>
              <a:ahLst/>
              <a:cxnLst/>
              <a:rect l="l" t="t" r="r" b="b"/>
              <a:pathLst>
                <a:path w="515620" h="2291079">
                  <a:moveTo>
                    <a:pt x="515111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2290572"/>
                  </a:lnTo>
                  <a:close/>
                </a:path>
              </a:pathLst>
            </a:custGeom>
            <a:solidFill>
              <a:srgbClr val="7B0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14431" y="2795282"/>
              <a:ext cx="524510" cy="2299970"/>
            </a:xfrm>
            <a:custGeom>
              <a:avLst/>
              <a:gdLst/>
              <a:ahLst/>
              <a:cxnLst/>
              <a:rect l="l" t="t" r="r" b="b"/>
              <a:pathLst>
                <a:path w="524510" h="22999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288540"/>
                  </a:lnTo>
                  <a:lnTo>
                    <a:pt x="10668" y="228854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518160" y="2299970"/>
                  </a:lnTo>
                  <a:lnTo>
                    <a:pt x="518160" y="2299462"/>
                  </a:lnTo>
                  <a:lnTo>
                    <a:pt x="524256" y="2299462"/>
                  </a:lnTo>
                  <a:lnTo>
                    <a:pt x="524256" y="2288794"/>
                  </a:lnTo>
                  <a:lnTo>
                    <a:pt x="518160" y="2288794"/>
                  </a:lnTo>
                  <a:lnTo>
                    <a:pt x="518160" y="2288540"/>
                  </a:lnTo>
                  <a:lnTo>
                    <a:pt x="524256" y="228854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01312" y="4163567"/>
              <a:ext cx="135636" cy="8534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01312" y="3807967"/>
              <a:ext cx="135890" cy="331470"/>
            </a:xfrm>
            <a:custGeom>
              <a:avLst/>
              <a:gdLst/>
              <a:ahLst/>
              <a:cxnLst/>
              <a:rect l="l" t="t" r="r" b="b"/>
              <a:pathLst>
                <a:path w="135889" h="331470">
                  <a:moveTo>
                    <a:pt x="135636" y="257556"/>
                  </a:moveTo>
                  <a:lnTo>
                    <a:pt x="111252" y="257556"/>
                  </a:lnTo>
                  <a:lnTo>
                    <a:pt x="111252" y="305816"/>
                  </a:lnTo>
                  <a:lnTo>
                    <a:pt x="74676" y="305816"/>
                  </a:lnTo>
                  <a:lnTo>
                    <a:pt x="74676" y="257556"/>
                  </a:lnTo>
                  <a:lnTo>
                    <a:pt x="50292" y="257556"/>
                  </a:lnTo>
                  <a:lnTo>
                    <a:pt x="50292" y="305816"/>
                  </a:lnTo>
                  <a:lnTo>
                    <a:pt x="24384" y="305816"/>
                  </a:lnTo>
                  <a:lnTo>
                    <a:pt x="24384" y="257556"/>
                  </a:lnTo>
                  <a:lnTo>
                    <a:pt x="0" y="257556"/>
                  </a:lnTo>
                  <a:lnTo>
                    <a:pt x="0" y="305816"/>
                  </a:lnTo>
                  <a:lnTo>
                    <a:pt x="0" y="331216"/>
                  </a:lnTo>
                  <a:lnTo>
                    <a:pt x="135636" y="331216"/>
                  </a:lnTo>
                  <a:lnTo>
                    <a:pt x="135636" y="305816"/>
                  </a:lnTo>
                  <a:lnTo>
                    <a:pt x="135636" y="257556"/>
                  </a:lnTo>
                  <a:close/>
                </a:path>
                <a:path w="135889" h="331470">
                  <a:moveTo>
                    <a:pt x="135636" y="195084"/>
                  </a:moveTo>
                  <a:lnTo>
                    <a:pt x="24384" y="195084"/>
                  </a:lnTo>
                  <a:lnTo>
                    <a:pt x="24384" y="170954"/>
                  </a:lnTo>
                  <a:lnTo>
                    <a:pt x="0" y="170954"/>
                  </a:lnTo>
                  <a:lnTo>
                    <a:pt x="0" y="195084"/>
                  </a:lnTo>
                  <a:lnTo>
                    <a:pt x="0" y="221754"/>
                  </a:lnTo>
                  <a:lnTo>
                    <a:pt x="0" y="245884"/>
                  </a:lnTo>
                  <a:lnTo>
                    <a:pt x="24384" y="245884"/>
                  </a:lnTo>
                  <a:lnTo>
                    <a:pt x="24384" y="221754"/>
                  </a:lnTo>
                  <a:lnTo>
                    <a:pt x="135636" y="221754"/>
                  </a:lnTo>
                  <a:lnTo>
                    <a:pt x="135636" y="195084"/>
                  </a:lnTo>
                  <a:close/>
                </a:path>
                <a:path w="135889" h="331470">
                  <a:moveTo>
                    <a:pt x="135636" y="115824"/>
                  </a:moveTo>
                  <a:lnTo>
                    <a:pt x="24384" y="115824"/>
                  </a:lnTo>
                  <a:lnTo>
                    <a:pt x="24384" y="91694"/>
                  </a:lnTo>
                  <a:lnTo>
                    <a:pt x="0" y="91694"/>
                  </a:lnTo>
                  <a:lnTo>
                    <a:pt x="0" y="115824"/>
                  </a:lnTo>
                  <a:lnTo>
                    <a:pt x="0" y="142494"/>
                  </a:lnTo>
                  <a:lnTo>
                    <a:pt x="0" y="166624"/>
                  </a:lnTo>
                  <a:lnTo>
                    <a:pt x="24384" y="166624"/>
                  </a:lnTo>
                  <a:lnTo>
                    <a:pt x="24384" y="142494"/>
                  </a:lnTo>
                  <a:lnTo>
                    <a:pt x="135636" y="142494"/>
                  </a:lnTo>
                  <a:lnTo>
                    <a:pt x="135636" y="115824"/>
                  </a:lnTo>
                  <a:close/>
                </a:path>
                <a:path w="135889" h="33147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01312" y="3694175"/>
              <a:ext cx="135636" cy="8839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99788" y="3491483"/>
              <a:ext cx="137160" cy="131445"/>
            </a:xfrm>
            <a:custGeom>
              <a:avLst/>
              <a:gdLst/>
              <a:ahLst/>
              <a:cxnLst/>
              <a:rect l="l" t="t" r="r" b="b"/>
              <a:pathLst>
                <a:path w="137160" h="131445">
                  <a:moveTo>
                    <a:pt x="137160" y="42684"/>
                  </a:moveTo>
                  <a:lnTo>
                    <a:pt x="76200" y="76212"/>
                  </a:lnTo>
                  <a:lnTo>
                    <a:pt x="75692" y="74688"/>
                  </a:lnTo>
                  <a:lnTo>
                    <a:pt x="73152" y="67068"/>
                  </a:lnTo>
                  <a:lnTo>
                    <a:pt x="68580" y="60972"/>
                  </a:lnTo>
                  <a:lnTo>
                    <a:pt x="56388" y="51828"/>
                  </a:lnTo>
                  <a:lnTo>
                    <a:pt x="54864" y="51219"/>
                  </a:lnTo>
                  <a:lnTo>
                    <a:pt x="54864" y="88404"/>
                  </a:lnTo>
                  <a:lnTo>
                    <a:pt x="54864" y="105168"/>
                  </a:lnTo>
                  <a:lnTo>
                    <a:pt x="25908" y="105168"/>
                  </a:lnTo>
                  <a:lnTo>
                    <a:pt x="25908" y="83832"/>
                  </a:lnTo>
                  <a:lnTo>
                    <a:pt x="27432" y="80784"/>
                  </a:lnTo>
                  <a:lnTo>
                    <a:pt x="28956" y="79260"/>
                  </a:lnTo>
                  <a:lnTo>
                    <a:pt x="32004" y="77736"/>
                  </a:lnTo>
                  <a:lnTo>
                    <a:pt x="33528" y="76212"/>
                  </a:lnTo>
                  <a:lnTo>
                    <a:pt x="36576" y="74688"/>
                  </a:lnTo>
                  <a:lnTo>
                    <a:pt x="44196" y="74688"/>
                  </a:lnTo>
                  <a:lnTo>
                    <a:pt x="48768" y="76212"/>
                  </a:lnTo>
                  <a:lnTo>
                    <a:pt x="50292" y="80784"/>
                  </a:lnTo>
                  <a:lnTo>
                    <a:pt x="53340" y="83832"/>
                  </a:lnTo>
                  <a:lnTo>
                    <a:pt x="54864" y="88404"/>
                  </a:lnTo>
                  <a:lnTo>
                    <a:pt x="54864" y="51219"/>
                  </a:lnTo>
                  <a:lnTo>
                    <a:pt x="48768" y="48780"/>
                  </a:lnTo>
                  <a:lnTo>
                    <a:pt x="32004" y="48780"/>
                  </a:lnTo>
                  <a:lnTo>
                    <a:pt x="2806" y="77063"/>
                  </a:lnTo>
                  <a:lnTo>
                    <a:pt x="1524" y="131076"/>
                  </a:lnTo>
                  <a:lnTo>
                    <a:pt x="137160" y="131076"/>
                  </a:lnTo>
                  <a:lnTo>
                    <a:pt x="137160" y="105168"/>
                  </a:lnTo>
                  <a:lnTo>
                    <a:pt x="79248" y="105168"/>
                  </a:lnTo>
                  <a:lnTo>
                    <a:pt x="79248" y="103644"/>
                  </a:lnTo>
                  <a:lnTo>
                    <a:pt x="128879" y="76212"/>
                  </a:lnTo>
                  <a:lnTo>
                    <a:pt x="137160" y="71640"/>
                  </a:lnTo>
                  <a:lnTo>
                    <a:pt x="137160" y="42684"/>
                  </a:lnTo>
                  <a:close/>
                </a:path>
                <a:path w="137160" h="131445">
                  <a:moveTo>
                    <a:pt x="137160" y="0"/>
                  </a:moveTo>
                  <a:lnTo>
                    <a:pt x="0" y="0"/>
                  </a:lnTo>
                  <a:lnTo>
                    <a:pt x="0" y="27444"/>
                  </a:lnTo>
                  <a:lnTo>
                    <a:pt x="137160" y="274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01312" y="3354323"/>
              <a:ext cx="135636" cy="10820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401312" y="3256292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23816" y="3744468"/>
              <a:ext cx="141732" cy="45872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23816" y="3496055"/>
              <a:ext cx="141732" cy="22555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26864" y="3300729"/>
              <a:ext cx="135636" cy="16941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73752" y="2795282"/>
              <a:ext cx="1668780" cy="2299970"/>
            </a:xfrm>
            <a:custGeom>
              <a:avLst/>
              <a:gdLst/>
              <a:ahLst/>
              <a:cxnLst/>
              <a:rect l="l" t="t" r="r" b="b"/>
              <a:pathLst>
                <a:path w="1668779" h="2299970">
                  <a:moveTo>
                    <a:pt x="1668780" y="0"/>
                  </a:moveTo>
                  <a:lnTo>
                    <a:pt x="1659636" y="0"/>
                  </a:lnTo>
                  <a:lnTo>
                    <a:pt x="1659636" y="10160"/>
                  </a:lnTo>
                  <a:lnTo>
                    <a:pt x="1659636" y="2288540"/>
                  </a:lnTo>
                  <a:lnTo>
                    <a:pt x="10668" y="2288540"/>
                  </a:lnTo>
                  <a:lnTo>
                    <a:pt x="10668" y="10160"/>
                  </a:lnTo>
                  <a:lnTo>
                    <a:pt x="1659636" y="10160"/>
                  </a:lnTo>
                  <a:lnTo>
                    <a:pt x="1659636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664208" y="2299970"/>
                  </a:lnTo>
                  <a:lnTo>
                    <a:pt x="1664208" y="2299462"/>
                  </a:lnTo>
                  <a:lnTo>
                    <a:pt x="1668780" y="2299462"/>
                  </a:lnTo>
                  <a:lnTo>
                    <a:pt x="1668780" y="2288794"/>
                  </a:lnTo>
                  <a:lnTo>
                    <a:pt x="1664208" y="2288794"/>
                  </a:lnTo>
                  <a:lnTo>
                    <a:pt x="1664208" y="2288540"/>
                  </a:lnTo>
                  <a:lnTo>
                    <a:pt x="1668780" y="2288540"/>
                  </a:lnTo>
                  <a:lnTo>
                    <a:pt x="1668780" y="10160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4314447" y="105155"/>
            <a:ext cx="2228216" cy="2642870"/>
            <a:chOff x="4314444" y="105155"/>
            <a:chExt cx="2228215" cy="2642870"/>
          </a:xfrm>
        </p:grpSpPr>
        <p:sp>
          <p:nvSpPr>
            <p:cNvPr id="85" name="object 85"/>
            <p:cNvSpPr/>
            <p:nvPr/>
          </p:nvSpPr>
          <p:spPr>
            <a:xfrm>
              <a:off x="4319016" y="109727"/>
              <a:ext cx="515620" cy="2633980"/>
            </a:xfrm>
            <a:custGeom>
              <a:avLst/>
              <a:gdLst/>
              <a:ahLst/>
              <a:cxnLst/>
              <a:rect l="l" t="t" r="r" b="b"/>
              <a:pathLst>
                <a:path w="515620" h="2633980">
                  <a:moveTo>
                    <a:pt x="515111" y="2633472"/>
                  </a:moveTo>
                  <a:lnTo>
                    <a:pt x="0" y="2633472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263347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314431" y="105155"/>
              <a:ext cx="524510" cy="2642870"/>
            </a:xfrm>
            <a:custGeom>
              <a:avLst/>
              <a:gdLst/>
              <a:ahLst/>
              <a:cxnLst/>
              <a:rect l="l" t="t" r="r" b="b"/>
              <a:pathLst>
                <a:path w="524510" h="2642870">
                  <a:moveTo>
                    <a:pt x="524256" y="0"/>
                  </a:moveTo>
                  <a:lnTo>
                    <a:pt x="513588" y="0"/>
                  </a:lnTo>
                  <a:lnTo>
                    <a:pt x="513588" y="10160"/>
                  </a:lnTo>
                  <a:lnTo>
                    <a:pt x="513588" y="2631440"/>
                  </a:lnTo>
                  <a:lnTo>
                    <a:pt x="10668" y="2631440"/>
                  </a:lnTo>
                  <a:lnTo>
                    <a:pt x="10668" y="10160"/>
                  </a:lnTo>
                  <a:lnTo>
                    <a:pt x="513588" y="1016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631440"/>
                  </a:lnTo>
                  <a:lnTo>
                    <a:pt x="0" y="2636520"/>
                  </a:lnTo>
                  <a:lnTo>
                    <a:pt x="0" y="2642870"/>
                  </a:lnTo>
                  <a:lnTo>
                    <a:pt x="518160" y="2642870"/>
                  </a:lnTo>
                  <a:lnTo>
                    <a:pt x="518160" y="2642616"/>
                  </a:lnTo>
                  <a:lnTo>
                    <a:pt x="524256" y="2642616"/>
                  </a:lnTo>
                  <a:lnTo>
                    <a:pt x="524256" y="2631948"/>
                  </a:lnTo>
                  <a:lnTo>
                    <a:pt x="518160" y="2631948"/>
                  </a:lnTo>
                  <a:lnTo>
                    <a:pt x="518160" y="2631440"/>
                  </a:lnTo>
                  <a:lnTo>
                    <a:pt x="524256" y="2631440"/>
                  </a:lnTo>
                  <a:lnTo>
                    <a:pt x="524256" y="101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14088" y="1969008"/>
              <a:ext cx="135636" cy="25755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14088" y="1837943"/>
              <a:ext cx="135636" cy="10820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512564" y="1658124"/>
              <a:ext cx="137160" cy="158750"/>
            </a:xfrm>
            <a:custGeom>
              <a:avLst/>
              <a:gdLst/>
              <a:ahLst/>
              <a:cxnLst/>
              <a:rect l="l" t="t" r="r" b="b"/>
              <a:pathLst>
                <a:path w="137160" h="158750">
                  <a:moveTo>
                    <a:pt x="137160" y="131051"/>
                  </a:moveTo>
                  <a:lnTo>
                    <a:pt x="0" y="131051"/>
                  </a:lnTo>
                  <a:lnTo>
                    <a:pt x="0" y="158496"/>
                  </a:lnTo>
                  <a:lnTo>
                    <a:pt x="137160" y="158496"/>
                  </a:lnTo>
                  <a:lnTo>
                    <a:pt x="137160" y="131051"/>
                  </a:lnTo>
                  <a:close/>
                </a:path>
                <a:path w="137160" h="158750">
                  <a:moveTo>
                    <a:pt x="137160" y="65024"/>
                  </a:moveTo>
                  <a:lnTo>
                    <a:pt x="25908" y="65024"/>
                  </a:lnTo>
                  <a:lnTo>
                    <a:pt x="25908" y="40894"/>
                  </a:lnTo>
                  <a:lnTo>
                    <a:pt x="1524" y="40894"/>
                  </a:lnTo>
                  <a:lnTo>
                    <a:pt x="1524" y="65024"/>
                  </a:lnTo>
                  <a:lnTo>
                    <a:pt x="1524" y="91694"/>
                  </a:lnTo>
                  <a:lnTo>
                    <a:pt x="1524" y="115824"/>
                  </a:lnTo>
                  <a:lnTo>
                    <a:pt x="25908" y="115824"/>
                  </a:lnTo>
                  <a:lnTo>
                    <a:pt x="25908" y="91694"/>
                  </a:lnTo>
                  <a:lnTo>
                    <a:pt x="137160" y="91694"/>
                  </a:lnTo>
                  <a:lnTo>
                    <a:pt x="137160" y="65024"/>
                  </a:lnTo>
                  <a:close/>
                </a:path>
                <a:path w="137160" h="15875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11040" y="1493519"/>
              <a:ext cx="141732" cy="14020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14088" y="1359408"/>
              <a:ext cx="135636" cy="1097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14088" y="1126490"/>
              <a:ext cx="135636" cy="21310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14088" y="990358"/>
              <a:ext cx="135890" cy="67310"/>
            </a:xfrm>
            <a:custGeom>
              <a:avLst/>
              <a:gdLst/>
              <a:ahLst/>
              <a:cxnLst/>
              <a:rect l="l" t="t" r="r" b="b"/>
              <a:pathLst>
                <a:path w="135889" h="67309">
                  <a:moveTo>
                    <a:pt x="135636" y="41910"/>
                  </a:moveTo>
                  <a:lnTo>
                    <a:pt x="74676" y="4191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1910"/>
                  </a:lnTo>
                  <a:lnTo>
                    <a:pt x="24384" y="4191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67310"/>
                  </a:lnTo>
                  <a:lnTo>
                    <a:pt x="135636" y="67310"/>
                  </a:lnTo>
                  <a:lnTo>
                    <a:pt x="135636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14088" y="559308"/>
              <a:ext cx="138684" cy="40843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14088" y="438911"/>
              <a:ext cx="135636" cy="8839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11040" y="248411"/>
              <a:ext cx="141732" cy="17068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73752" y="105155"/>
              <a:ext cx="1668780" cy="2642870"/>
            </a:xfrm>
            <a:custGeom>
              <a:avLst/>
              <a:gdLst/>
              <a:ahLst/>
              <a:cxnLst/>
              <a:rect l="l" t="t" r="r" b="b"/>
              <a:pathLst>
                <a:path w="1668779" h="2642870">
                  <a:moveTo>
                    <a:pt x="1668780" y="0"/>
                  </a:moveTo>
                  <a:lnTo>
                    <a:pt x="1659636" y="0"/>
                  </a:lnTo>
                  <a:lnTo>
                    <a:pt x="1659636" y="10160"/>
                  </a:lnTo>
                  <a:lnTo>
                    <a:pt x="1659636" y="2631440"/>
                  </a:lnTo>
                  <a:lnTo>
                    <a:pt x="10668" y="2631440"/>
                  </a:lnTo>
                  <a:lnTo>
                    <a:pt x="10668" y="10160"/>
                  </a:lnTo>
                  <a:lnTo>
                    <a:pt x="1659636" y="10160"/>
                  </a:lnTo>
                  <a:lnTo>
                    <a:pt x="1659636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631440"/>
                  </a:lnTo>
                  <a:lnTo>
                    <a:pt x="0" y="2636520"/>
                  </a:lnTo>
                  <a:lnTo>
                    <a:pt x="0" y="2642870"/>
                  </a:lnTo>
                  <a:lnTo>
                    <a:pt x="1664208" y="2642870"/>
                  </a:lnTo>
                  <a:lnTo>
                    <a:pt x="1664208" y="2642616"/>
                  </a:lnTo>
                  <a:lnTo>
                    <a:pt x="1668780" y="2642616"/>
                  </a:lnTo>
                  <a:lnTo>
                    <a:pt x="1668780" y="2631948"/>
                  </a:lnTo>
                  <a:lnTo>
                    <a:pt x="1664208" y="2631948"/>
                  </a:lnTo>
                  <a:lnTo>
                    <a:pt x="1664208" y="2631440"/>
                  </a:lnTo>
                  <a:lnTo>
                    <a:pt x="1668780" y="2631440"/>
                  </a:lnTo>
                  <a:lnTo>
                    <a:pt x="1668780" y="10160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469623" y="2627375"/>
              <a:ext cx="334010" cy="30480"/>
            </a:xfrm>
            <a:custGeom>
              <a:avLst/>
              <a:gdLst/>
              <a:ahLst/>
              <a:cxnLst/>
              <a:rect l="l" t="t" r="r" b="b"/>
              <a:pathLst>
                <a:path w="334010" h="30480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7620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334010" h="30480">
                  <a:moveTo>
                    <a:pt x="182892" y="10668"/>
                  </a:moveTo>
                  <a:lnTo>
                    <a:pt x="181368" y="7620"/>
                  </a:lnTo>
                  <a:lnTo>
                    <a:pt x="175272" y="1524"/>
                  </a:lnTo>
                  <a:lnTo>
                    <a:pt x="172224" y="0"/>
                  </a:lnTo>
                  <a:lnTo>
                    <a:pt x="163080" y="0"/>
                  </a:lnTo>
                  <a:lnTo>
                    <a:pt x="160032" y="1524"/>
                  </a:lnTo>
                  <a:lnTo>
                    <a:pt x="155460" y="4572"/>
                  </a:lnTo>
                  <a:lnTo>
                    <a:pt x="152412" y="7620"/>
                  </a:lnTo>
                  <a:lnTo>
                    <a:pt x="150888" y="10668"/>
                  </a:lnTo>
                  <a:lnTo>
                    <a:pt x="150888" y="19812"/>
                  </a:lnTo>
                  <a:lnTo>
                    <a:pt x="152412" y="22860"/>
                  </a:lnTo>
                  <a:lnTo>
                    <a:pt x="155460" y="25908"/>
                  </a:lnTo>
                  <a:lnTo>
                    <a:pt x="160032" y="28956"/>
                  </a:lnTo>
                  <a:lnTo>
                    <a:pt x="163080" y="30480"/>
                  </a:lnTo>
                  <a:lnTo>
                    <a:pt x="172224" y="30480"/>
                  </a:lnTo>
                  <a:lnTo>
                    <a:pt x="175272" y="28956"/>
                  </a:lnTo>
                  <a:lnTo>
                    <a:pt x="178320" y="25908"/>
                  </a:lnTo>
                  <a:lnTo>
                    <a:pt x="181368" y="22860"/>
                  </a:lnTo>
                  <a:lnTo>
                    <a:pt x="182892" y="19812"/>
                  </a:lnTo>
                  <a:lnTo>
                    <a:pt x="182892" y="10668"/>
                  </a:lnTo>
                  <a:close/>
                </a:path>
                <a:path w="334010" h="30480">
                  <a:moveTo>
                    <a:pt x="333756" y="10668"/>
                  </a:moveTo>
                  <a:lnTo>
                    <a:pt x="332232" y="7620"/>
                  </a:lnTo>
                  <a:lnTo>
                    <a:pt x="326136" y="1524"/>
                  </a:lnTo>
                  <a:lnTo>
                    <a:pt x="323088" y="0"/>
                  </a:lnTo>
                  <a:lnTo>
                    <a:pt x="313944" y="0"/>
                  </a:lnTo>
                  <a:lnTo>
                    <a:pt x="310896" y="1524"/>
                  </a:lnTo>
                  <a:lnTo>
                    <a:pt x="306324" y="4572"/>
                  </a:lnTo>
                  <a:lnTo>
                    <a:pt x="303276" y="7620"/>
                  </a:lnTo>
                  <a:lnTo>
                    <a:pt x="301752" y="10668"/>
                  </a:lnTo>
                  <a:lnTo>
                    <a:pt x="301752" y="19812"/>
                  </a:lnTo>
                  <a:lnTo>
                    <a:pt x="303276" y="22860"/>
                  </a:lnTo>
                  <a:lnTo>
                    <a:pt x="306324" y="25908"/>
                  </a:lnTo>
                  <a:lnTo>
                    <a:pt x="310896" y="28956"/>
                  </a:lnTo>
                  <a:lnTo>
                    <a:pt x="313944" y="30480"/>
                  </a:lnTo>
                  <a:lnTo>
                    <a:pt x="323088" y="30480"/>
                  </a:lnTo>
                  <a:lnTo>
                    <a:pt x="326136" y="28956"/>
                  </a:lnTo>
                  <a:lnTo>
                    <a:pt x="329184" y="25908"/>
                  </a:lnTo>
                  <a:lnTo>
                    <a:pt x="332232" y="22860"/>
                  </a:lnTo>
                  <a:lnTo>
                    <a:pt x="333756" y="19812"/>
                  </a:lnTo>
                  <a:lnTo>
                    <a:pt x="3337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36108" y="294131"/>
              <a:ext cx="723900" cy="222504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22264" y="2627375"/>
              <a:ext cx="182880" cy="30480"/>
            </a:xfrm>
            <a:custGeom>
              <a:avLst/>
              <a:gdLst/>
              <a:ahLst/>
              <a:cxnLst/>
              <a:rect l="l" t="t" r="r" b="b"/>
              <a:pathLst>
                <a:path w="182879" h="30480">
                  <a:moveTo>
                    <a:pt x="32004" y="10668"/>
                  </a:moveTo>
                  <a:lnTo>
                    <a:pt x="30480" y="7620"/>
                  </a:lnTo>
                  <a:lnTo>
                    <a:pt x="24384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4572" y="25908"/>
                  </a:lnTo>
                  <a:lnTo>
                    <a:pt x="9144" y="28956"/>
                  </a:lnTo>
                  <a:lnTo>
                    <a:pt x="12192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7432" y="25908"/>
                  </a:lnTo>
                  <a:lnTo>
                    <a:pt x="30480" y="22860"/>
                  </a:lnTo>
                  <a:lnTo>
                    <a:pt x="32004" y="19812"/>
                  </a:lnTo>
                  <a:lnTo>
                    <a:pt x="32004" y="10668"/>
                  </a:lnTo>
                  <a:close/>
                </a:path>
                <a:path w="182879" h="30480">
                  <a:moveTo>
                    <a:pt x="182867" y="10668"/>
                  </a:moveTo>
                  <a:lnTo>
                    <a:pt x="181343" y="7620"/>
                  </a:lnTo>
                  <a:lnTo>
                    <a:pt x="175247" y="1524"/>
                  </a:lnTo>
                  <a:lnTo>
                    <a:pt x="172199" y="0"/>
                  </a:lnTo>
                  <a:lnTo>
                    <a:pt x="163055" y="0"/>
                  </a:lnTo>
                  <a:lnTo>
                    <a:pt x="160007" y="1524"/>
                  </a:lnTo>
                  <a:lnTo>
                    <a:pt x="155435" y="4572"/>
                  </a:lnTo>
                  <a:lnTo>
                    <a:pt x="152387" y="7620"/>
                  </a:lnTo>
                  <a:lnTo>
                    <a:pt x="150863" y="10668"/>
                  </a:lnTo>
                  <a:lnTo>
                    <a:pt x="150863" y="19812"/>
                  </a:lnTo>
                  <a:lnTo>
                    <a:pt x="152387" y="22860"/>
                  </a:lnTo>
                  <a:lnTo>
                    <a:pt x="155435" y="25908"/>
                  </a:lnTo>
                  <a:lnTo>
                    <a:pt x="160007" y="28956"/>
                  </a:lnTo>
                  <a:lnTo>
                    <a:pt x="163055" y="30480"/>
                  </a:lnTo>
                  <a:lnTo>
                    <a:pt x="172199" y="30480"/>
                  </a:lnTo>
                  <a:lnTo>
                    <a:pt x="175247" y="28956"/>
                  </a:lnTo>
                  <a:lnTo>
                    <a:pt x="178295" y="25908"/>
                  </a:lnTo>
                  <a:lnTo>
                    <a:pt x="181343" y="22860"/>
                  </a:lnTo>
                  <a:lnTo>
                    <a:pt x="182867" y="19812"/>
                  </a:lnTo>
                  <a:lnTo>
                    <a:pt x="18286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4314447" y="7490459"/>
            <a:ext cx="2251075" cy="2298700"/>
            <a:chOff x="4314444" y="7490459"/>
            <a:chExt cx="2251075" cy="2298700"/>
          </a:xfrm>
        </p:grpSpPr>
        <p:sp>
          <p:nvSpPr>
            <p:cNvPr id="102" name="object 102"/>
            <p:cNvSpPr/>
            <p:nvPr/>
          </p:nvSpPr>
          <p:spPr>
            <a:xfrm>
              <a:off x="4319016" y="7493508"/>
              <a:ext cx="515620" cy="2292350"/>
            </a:xfrm>
            <a:custGeom>
              <a:avLst/>
              <a:gdLst/>
              <a:ahLst/>
              <a:cxnLst/>
              <a:rect l="l" t="t" r="r" b="b"/>
              <a:pathLst>
                <a:path w="515620" h="2292350">
                  <a:moveTo>
                    <a:pt x="515111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22920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314431" y="7490460"/>
              <a:ext cx="524510" cy="2298700"/>
            </a:xfrm>
            <a:custGeom>
              <a:avLst/>
              <a:gdLst/>
              <a:ahLst/>
              <a:cxnLst/>
              <a:rect l="l" t="t" r="r" b="b"/>
              <a:pathLst>
                <a:path w="524510" h="2298700">
                  <a:moveTo>
                    <a:pt x="524256" y="0"/>
                  </a:moveTo>
                  <a:lnTo>
                    <a:pt x="513588" y="0"/>
                  </a:lnTo>
                  <a:lnTo>
                    <a:pt x="513588" y="8890"/>
                  </a:lnTo>
                  <a:lnTo>
                    <a:pt x="513588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513588" y="8890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518160" y="2298700"/>
                  </a:lnTo>
                  <a:lnTo>
                    <a:pt x="518160" y="2298192"/>
                  </a:lnTo>
                  <a:lnTo>
                    <a:pt x="524256" y="2298192"/>
                  </a:lnTo>
                  <a:lnTo>
                    <a:pt x="524256" y="2289048"/>
                  </a:lnTo>
                  <a:lnTo>
                    <a:pt x="518160" y="2289048"/>
                  </a:lnTo>
                  <a:lnTo>
                    <a:pt x="518160" y="2288540"/>
                  </a:lnTo>
                  <a:lnTo>
                    <a:pt x="524256" y="2288540"/>
                  </a:lnTo>
                  <a:lnTo>
                    <a:pt x="524256" y="889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99788" y="8715768"/>
              <a:ext cx="137160" cy="203200"/>
            </a:xfrm>
            <a:custGeom>
              <a:avLst/>
              <a:gdLst/>
              <a:ahLst/>
              <a:cxnLst/>
              <a:rect l="l" t="t" r="r" b="b"/>
              <a:pathLst>
                <a:path w="137160" h="203200">
                  <a:moveTo>
                    <a:pt x="137160" y="175260"/>
                  </a:moveTo>
                  <a:lnTo>
                    <a:pt x="0" y="175260"/>
                  </a:lnTo>
                  <a:lnTo>
                    <a:pt x="0" y="202692"/>
                  </a:lnTo>
                  <a:lnTo>
                    <a:pt x="137160" y="202692"/>
                  </a:lnTo>
                  <a:lnTo>
                    <a:pt x="137160" y="175260"/>
                  </a:lnTo>
                  <a:close/>
                </a:path>
                <a:path w="137160" h="203200">
                  <a:moveTo>
                    <a:pt x="137160" y="0"/>
                  </a:moveTo>
                  <a:lnTo>
                    <a:pt x="1524" y="19812"/>
                  </a:lnTo>
                  <a:lnTo>
                    <a:pt x="1524" y="48768"/>
                  </a:lnTo>
                  <a:lnTo>
                    <a:pt x="96012" y="79248"/>
                  </a:lnTo>
                  <a:lnTo>
                    <a:pt x="1524" y="109728"/>
                  </a:lnTo>
                  <a:lnTo>
                    <a:pt x="1524" y="137160"/>
                  </a:lnTo>
                  <a:lnTo>
                    <a:pt x="137160" y="156972"/>
                  </a:lnTo>
                  <a:lnTo>
                    <a:pt x="137160" y="131064"/>
                  </a:lnTo>
                  <a:lnTo>
                    <a:pt x="50292" y="118872"/>
                  </a:lnTo>
                  <a:lnTo>
                    <a:pt x="137160" y="91440"/>
                  </a:lnTo>
                  <a:lnTo>
                    <a:pt x="137160" y="67056"/>
                  </a:lnTo>
                  <a:lnTo>
                    <a:pt x="50292" y="39624"/>
                  </a:lnTo>
                  <a:lnTo>
                    <a:pt x="137160" y="2590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01312" y="8612124"/>
              <a:ext cx="135636" cy="8077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98264" y="8113268"/>
              <a:ext cx="141732" cy="47142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01312" y="7979664"/>
              <a:ext cx="135636" cy="10820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626864" y="9037320"/>
              <a:ext cx="135636" cy="8077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626864" y="8939276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23816" y="8581644"/>
              <a:ext cx="141732" cy="332232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626851" y="8028444"/>
              <a:ext cx="135890" cy="527685"/>
            </a:xfrm>
            <a:custGeom>
              <a:avLst/>
              <a:gdLst/>
              <a:ahLst/>
              <a:cxnLst/>
              <a:rect l="l" t="t" r="r" b="b"/>
              <a:pathLst>
                <a:path w="135889" h="527684">
                  <a:moveTo>
                    <a:pt x="135648" y="437375"/>
                  </a:moveTo>
                  <a:lnTo>
                    <a:pt x="74676" y="470903"/>
                  </a:lnTo>
                  <a:lnTo>
                    <a:pt x="71628" y="461759"/>
                  </a:lnTo>
                  <a:lnTo>
                    <a:pt x="67056" y="455663"/>
                  </a:lnTo>
                  <a:lnTo>
                    <a:pt x="60960" y="451091"/>
                  </a:lnTo>
                  <a:lnTo>
                    <a:pt x="56388" y="446519"/>
                  </a:lnTo>
                  <a:lnTo>
                    <a:pt x="53340" y="445909"/>
                  </a:lnTo>
                  <a:lnTo>
                    <a:pt x="53340" y="484619"/>
                  </a:lnTo>
                  <a:lnTo>
                    <a:pt x="53340" y="501383"/>
                  </a:lnTo>
                  <a:lnTo>
                    <a:pt x="24384" y="501383"/>
                  </a:lnTo>
                  <a:lnTo>
                    <a:pt x="24384" y="481571"/>
                  </a:lnTo>
                  <a:lnTo>
                    <a:pt x="25908" y="478523"/>
                  </a:lnTo>
                  <a:lnTo>
                    <a:pt x="27432" y="476999"/>
                  </a:lnTo>
                  <a:lnTo>
                    <a:pt x="28956" y="473951"/>
                  </a:lnTo>
                  <a:lnTo>
                    <a:pt x="30480" y="472427"/>
                  </a:lnTo>
                  <a:lnTo>
                    <a:pt x="33528" y="470903"/>
                  </a:lnTo>
                  <a:lnTo>
                    <a:pt x="44196" y="470903"/>
                  </a:lnTo>
                  <a:lnTo>
                    <a:pt x="47244" y="472427"/>
                  </a:lnTo>
                  <a:lnTo>
                    <a:pt x="50292" y="475475"/>
                  </a:lnTo>
                  <a:lnTo>
                    <a:pt x="51816" y="478523"/>
                  </a:lnTo>
                  <a:lnTo>
                    <a:pt x="53340" y="484619"/>
                  </a:lnTo>
                  <a:lnTo>
                    <a:pt x="53340" y="445909"/>
                  </a:lnTo>
                  <a:lnTo>
                    <a:pt x="48768" y="444995"/>
                  </a:lnTo>
                  <a:lnTo>
                    <a:pt x="30480" y="444995"/>
                  </a:lnTo>
                  <a:lnTo>
                    <a:pt x="24384" y="446519"/>
                  </a:lnTo>
                  <a:lnTo>
                    <a:pt x="16764" y="451091"/>
                  </a:lnTo>
                  <a:lnTo>
                    <a:pt x="10668" y="454139"/>
                  </a:lnTo>
                  <a:lnTo>
                    <a:pt x="0" y="498335"/>
                  </a:lnTo>
                  <a:lnTo>
                    <a:pt x="0" y="527291"/>
                  </a:lnTo>
                  <a:lnTo>
                    <a:pt x="135648" y="527291"/>
                  </a:lnTo>
                  <a:lnTo>
                    <a:pt x="135648" y="501383"/>
                  </a:lnTo>
                  <a:lnTo>
                    <a:pt x="77724" y="501383"/>
                  </a:lnTo>
                  <a:lnTo>
                    <a:pt x="77724" y="498335"/>
                  </a:lnTo>
                  <a:lnTo>
                    <a:pt x="135648" y="466331"/>
                  </a:lnTo>
                  <a:lnTo>
                    <a:pt x="135648" y="437375"/>
                  </a:lnTo>
                  <a:close/>
                </a:path>
                <a:path w="135889" h="527684">
                  <a:moveTo>
                    <a:pt x="135648" y="272783"/>
                  </a:moveTo>
                  <a:lnTo>
                    <a:pt x="12" y="292595"/>
                  </a:lnTo>
                  <a:lnTo>
                    <a:pt x="12" y="320027"/>
                  </a:lnTo>
                  <a:lnTo>
                    <a:pt x="94500" y="350507"/>
                  </a:lnTo>
                  <a:lnTo>
                    <a:pt x="12" y="380987"/>
                  </a:lnTo>
                  <a:lnTo>
                    <a:pt x="12" y="409943"/>
                  </a:lnTo>
                  <a:lnTo>
                    <a:pt x="135648" y="429755"/>
                  </a:lnTo>
                  <a:lnTo>
                    <a:pt x="135648" y="403847"/>
                  </a:lnTo>
                  <a:lnTo>
                    <a:pt x="50304" y="390131"/>
                  </a:lnTo>
                  <a:lnTo>
                    <a:pt x="135648" y="362699"/>
                  </a:lnTo>
                  <a:lnTo>
                    <a:pt x="135648" y="339839"/>
                  </a:lnTo>
                  <a:lnTo>
                    <a:pt x="50304" y="310883"/>
                  </a:lnTo>
                  <a:lnTo>
                    <a:pt x="135648" y="298691"/>
                  </a:lnTo>
                  <a:lnTo>
                    <a:pt x="135648" y="272783"/>
                  </a:lnTo>
                  <a:close/>
                </a:path>
                <a:path w="135889" h="527684">
                  <a:moveTo>
                    <a:pt x="135648" y="128016"/>
                  </a:moveTo>
                  <a:lnTo>
                    <a:pt x="82296" y="148399"/>
                  </a:lnTo>
                  <a:lnTo>
                    <a:pt x="82296" y="176784"/>
                  </a:lnTo>
                  <a:lnTo>
                    <a:pt x="82296" y="211836"/>
                  </a:lnTo>
                  <a:lnTo>
                    <a:pt x="36576" y="193548"/>
                  </a:lnTo>
                  <a:lnTo>
                    <a:pt x="82296" y="176784"/>
                  </a:lnTo>
                  <a:lnTo>
                    <a:pt x="82296" y="148399"/>
                  </a:lnTo>
                  <a:lnTo>
                    <a:pt x="0" y="179832"/>
                  </a:lnTo>
                  <a:lnTo>
                    <a:pt x="0" y="207264"/>
                  </a:lnTo>
                  <a:lnTo>
                    <a:pt x="135648" y="259080"/>
                  </a:lnTo>
                  <a:lnTo>
                    <a:pt x="135648" y="231648"/>
                  </a:lnTo>
                  <a:lnTo>
                    <a:pt x="106680" y="220980"/>
                  </a:lnTo>
                  <a:lnTo>
                    <a:pt x="106680" y="211836"/>
                  </a:lnTo>
                  <a:lnTo>
                    <a:pt x="106680" y="176784"/>
                  </a:lnTo>
                  <a:lnTo>
                    <a:pt x="106680" y="166116"/>
                  </a:lnTo>
                  <a:lnTo>
                    <a:pt x="135648" y="155448"/>
                  </a:lnTo>
                  <a:lnTo>
                    <a:pt x="135648" y="128016"/>
                  </a:lnTo>
                  <a:close/>
                </a:path>
                <a:path w="135889" h="527684">
                  <a:moveTo>
                    <a:pt x="135648" y="0"/>
                  </a:moveTo>
                  <a:lnTo>
                    <a:pt x="12" y="0"/>
                  </a:lnTo>
                  <a:lnTo>
                    <a:pt x="12" y="25908"/>
                  </a:lnTo>
                  <a:lnTo>
                    <a:pt x="89928" y="25908"/>
                  </a:lnTo>
                  <a:lnTo>
                    <a:pt x="12" y="83820"/>
                  </a:lnTo>
                  <a:lnTo>
                    <a:pt x="12" y="109728"/>
                  </a:lnTo>
                  <a:lnTo>
                    <a:pt x="135648" y="109728"/>
                  </a:lnTo>
                  <a:lnTo>
                    <a:pt x="135648" y="83820"/>
                  </a:lnTo>
                  <a:lnTo>
                    <a:pt x="47256" y="83820"/>
                  </a:lnTo>
                  <a:lnTo>
                    <a:pt x="135648" y="25908"/>
                  </a:lnTo>
                  <a:lnTo>
                    <a:pt x="1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23816" y="7874508"/>
              <a:ext cx="141732" cy="12953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626864" y="7778000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59">
                  <a:moveTo>
                    <a:pt x="135636" y="0"/>
                  </a:moveTo>
                  <a:lnTo>
                    <a:pt x="111252" y="0"/>
                  </a:lnTo>
                  <a:lnTo>
                    <a:pt x="111252" y="48260"/>
                  </a:lnTo>
                  <a:lnTo>
                    <a:pt x="74676" y="48260"/>
                  </a:lnTo>
                  <a:lnTo>
                    <a:pt x="74676" y="0"/>
                  </a:lnTo>
                  <a:lnTo>
                    <a:pt x="50292" y="0"/>
                  </a:lnTo>
                  <a:lnTo>
                    <a:pt x="50292" y="48260"/>
                  </a:lnTo>
                  <a:lnTo>
                    <a:pt x="24384" y="4826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48260"/>
                  </a:lnTo>
                  <a:lnTo>
                    <a:pt x="0" y="73660"/>
                  </a:lnTo>
                  <a:lnTo>
                    <a:pt x="135636" y="73660"/>
                  </a:lnTo>
                  <a:lnTo>
                    <a:pt x="135636" y="4826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73752" y="7490460"/>
              <a:ext cx="1668780" cy="2298700"/>
            </a:xfrm>
            <a:custGeom>
              <a:avLst/>
              <a:gdLst/>
              <a:ahLst/>
              <a:cxnLst/>
              <a:rect l="l" t="t" r="r" b="b"/>
              <a:pathLst>
                <a:path w="1668779" h="2298700">
                  <a:moveTo>
                    <a:pt x="1668780" y="0"/>
                  </a:moveTo>
                  <a:lnTo>
                    <a:pt x="1659636" y="0"/>
                  </a:lnTo>
                  <a:lnTo>
                    <a:pt x="1659636" y="8890"/>
                  </a:lnTo>
                  <a:lnTo>
                    <a:pt x="1659636" y="2288540"/>
                  </a:lnTo>
                  <a:lnTo>
                    <a:pt x="10668" y="2288540"/>
                  </a:lnTo>
                  <a:lnTo>
                    <a:pt x="10668" y="8890"/>
                  </a:lnTo>
                  <a:lnTo>
                    <a:pt x="1659636" y="8890"/>
                  </a:lnTo>
                  <a:lnTo>
                    <a:pt x="1659636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2288540"/>
                  </a:lnTo>
                  <a:lnTo>
                    <a:pt x="0" y="2293620"/>
                  </a:lnTo>
                  <a:lnTo>
                    <a:pt x="0" y="2298700"/>
                  </a:lnTo>
                  <a:lnTo>
                    <a:pt x="1664208" y="2298700"/>
                  </a:lnTo>
                  <a:lnTo>
                    <a:pt x="1664208" y="2298192"/>
                  </a:lnTo>
                  <a:lnTo>
                    <a:pt x="1668780" y="2298192"/>
                  </a:lnTo>
                  <a:lnTo>
                    <a:pt x="1668780" y="2289048"/>
                  </a:lnTo>
                  <a:lnTo>
                    <a:pt x="1664208" y="2289048"/>
                  </a:lnTo>
                  <a:lnTo>
                    <a:pt x="1664208" y="2288540"/>
                  </a:lnTo>
                  <a:lnTo>
                    <a:pt x="1668780" y="2288540"/>
                  </a:lnTo>
                  <a:lnTo>
                    <a:pt x="1668780" y="8890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902695" y="9675876"/>
              <a:ext cx="427355" cy="27940"/>
            </a:xfrm>
            <a:custGeom>
              <a:avLst/>
              <a:gdLst/>
              <a:ahLst/>
              <a:cxnLst/>
              <a:rect l="l" t="t" r="r" b="b"/>
              <a:pathLst>
                <a:path w="427354" h="27940">
                  <a:moveTo>
                    <a:pt x="27432" y="9144"/>
                  </a:moveTo>
                  <a:lnTo>
                    <a:pt x="25908" y="6096"/>
                  </a:ln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19812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  <a:path w="427354" h="27940">
                  <a:moveTo>
                    <a:pt x="163068" y="9144"/>
                  </a:moveTo>
                  <a:lnTo>
                    <a:pt x="161544" y="6096"/>
                  </a:lnTo>
                  <a:lnTo>
                    <a:pt x="156972" y="1524"/>
                  </a:lnTo>
                  <a:lnTo>
                    <a:pt x="153924" y="0"/>
                  </a:lnTo>
                  <a:lnTo>
                    <a:pt x="146304" y="0"/>
                  </a:lnTo>
                  <a:lnTo>
                    <a:pt x="141732" y="1524"/>
                  </a:lnTo>
                  <a:lnTo>
                    <a:pt x="137160" y="6096"/>
                  </a:lnTo>
                  <a:lnTo>
                    <a:pt x="135636" y="9144"/>
                  </a:lnTo>
                  <a:lnTo>
                    <a:pt x="135636" y="16764"/>
                  </a:lnTo>
                  <a:lnTo>
                    <a:pt x="137160" y="19812"/>
                  </a:lnTo>
                  <a:lnTo>
                    <a:pt x="140208" y="22860"/>
                  </a:lnTo>
                  <a:lnTo>
                    <a:pt x="141732" y="25908"/>
                  </a:lnTo>
                  <a:lnTo>
                    <a:pt x="146304" y="27432"/>
                  </a:lnTo>
                  <a:lnTo>
                    <a:pt x="153924" y="27432"/>
                  </a:lnTo>
                  <a:lnTo>
                    <a:pt x="156972" y="25908"/>
                  </a:lnTo>
                  <a:lnTo>
                    <a:pt x="158496" y="22860"/>
                  </a:lnTo>
                  <a:lnTo>
                    <a:pt x="161544" y="19812"/>
                  </a:lnTo>
                  <a:lnTo>
                    <a:pt x="163068" y="16764"/>
                  </a:lnTo>
                  <a:lnTo>
                    <a:pt x="163068" y="9144"/>
                  </a:lnTo>
                  <a:close/>
                </a:path>
                <a:path w="427354" h="27940">
                  <a:moveTo>
                    <a:pt x="426732" y="9144"/>
                  </a:moveTo>
                  <a:lnTo>
                    <a:pt x="423684" y="3048"/>
                  </a:lnTo>
                  <a:lnTo>
                    <a:pt x="417588" y="0"/>
                  </a:lnTo>
                  <a:lnTo>
                    <a:pt x="409968" y="0"/>
                  </a:lnTo>
                  <a:lnTo>
                    <a:pt x="403872" y="3048"/>
                  </a:lnTo>
                  <a:lnTo>
                    <a:pt x="400824" y="6096"/>
                  </a:lnTo>
                  <a:lnTo>
                    <a:pt x="399300" y="9144"/>
                  </a:lnTo>
                  <a:lnTo>
                    <a:pt x="399300" y="16764"/>
                  </a:lnTo>
                  <a:lnTo>
                    <a:pt x="400824" y="19812"/>
                  </a:lnTo>
                  <a:lnTo>
                    <a:pt x="406920" y="25908"/>
                  </a:lnTo>
                  <a:lnTo>
                    <a:pt x="409968" y="27432"/>
                  </a:lnTo>
                  <a:lnTo>
                    <a:pt x="417588" y="27432"/>
                  </a:lnTo>
                  <a:lnTo>
                    <a:pt x="420636" y="25908"/>
                  </a:lnTo>
                  <a:lnTo>
                    <a:pt x="423684" y="22860"/>
                  </a:lnTo>
                  <a:lnTo>
                    <a:pt x="426732" y="16764"/>
                  </a:lnTo>
                  <a:lnTo>
                    <a:pt x="42673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434584" y="9675876"/>
              <a:ext cx="160020" cy="27940"/>
            </a:xfrm>
            <a:custGeom>
              <a:avLst/>
              <a:gdLst/>
              <a:ahLst/>
              <a:cxnLst/>
              <a:rect l="l" t="t" r="r" b="b"/>
              <a:pathLst>
                <a:path w="160020" h="27940">
                  <a:moveTo>
                    <a:pt x="27432" y="9144"/>
                  </a:moveTo>
                  <a:lnTo>
                    <a:pt x="25908" y="6096"/>
                  </a:lnTo>
                  <a:lnTo>
                    <a:pt x="21336" y="1524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21336" y="25908"/>
                  </a:lnTo>
                  <a:lnTo>
                    <a:pt x="22860" y="22860"/>
                  </a:lnTo>
                  <a:lnTo>
                    <a:pt x="25908" y="19812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  <a:path w="160020" h="27940">
                  <a:moveTo>
                    <a:pt x="160020" y="9144"/>
                  </a:moveTo>
                  <a:lnTo>
                    <a:pt x="158496" y="6096"/>
                  </a:lnTo>
                  <a:lnTo>
                    <a:pt x="155448" y="3048"/>
                  </a:lnTo>
                  <a:lnTo>
                    <a:pt x="149352" y="0"/>
                  </a:lnTo>
                  <a:lnTo>
                    <a:pt x="141732" y="0"/>
                  </a:lnTo>
                  <a:lnTo>
                    <a:pt x="135636" y="3048"/>
                  </a:lnTo>
                  <a:lnTo>
                    <a:pt x="132588" y="6096"/>
                  </a:lnTo>
                  <a:lnTo>
                    <a:pt x="132588" y="19812"/>
                  </a:lnTo>
                  <a:lnTo>
                    <a:pt x="138684" y="25908"/>
                  </a:lnTo>
                  <a:lnTo>
                    <a:pt x="141732" y="27432"/>
                  </a:lnTo>
                  <a:lnTo>
                    <a:pt x="149352" y="27432"/>
                  </a:lnTo>
                  <a:lnTo>
                    <a:pt x="152400" y="25908"/>
                  </a:lnTo>
                  <a:lnTo>
                    <a:pt x="155448" y="22860"/>
                  </a:lnTo>
                  <a:lnTo>
                    <a:pt x="158496" y="19812"/>
                  </a:lnTo>
                  <a:lnTo>
                    <a:pt x="160020" y="16764"/>
                  </a:lnTo>
                  <a:lnTo>
                    <a:pt x="160020" y="9144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72228" y="7583424"/>
              <a:ext cx="1693164" cy="198119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830811" y="9675876"/>
              <a:ext cx="291465" cy="27940"/>
            </a:xfrm>
            <a:custGeom>
              <a:avLst/>
              <a:gdLst/>
              <a:ahLst/>
              <a:cxnLst/>
              <a:rect l="l" t="t" r="r" b="b"/>
              <a:pathLst>
                <a:path w="291464" h="27940">
                  <a:moveTo>
                    <a:pt x="27432" y="9144"/>
                  </a:moveTo>
                  <a:lnTo>
                    <a:pt x="25908" y="6096"/>
                  </a:ln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19812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  <a:path w="291464" h="27940">
                  <a:moveTo>
                    <a:pt x="291096" y="9144"/>
                  </a:moveTo>
                  <a:lnTo>
                    <a:pt x="288048" y="3048"/>
                  </a:lnTo>
                  <a:lnTo>
                    <a:pt x="281952" y="0"/>
                  </a:lnTo>
                  <a:lnTo>
                    <a:pt x="274332" y="0"/>
                  </a:lnTo>
                  <a:lnTo>
                    <a:pt x="268236" y="3048"/>
                  </a:lnTo>
                  <a:lnTo>
                    <a:pt x="265188" y="6096"/>
                  </a:lnTo>
                  <a:lnTo>
                    <a:pt x="263664" y="9144"/>
                  </a:lnTo>
                  <a:lnTo>
                    <a:pt x="263664" y="16764"/>
                  </a:lnTo>
                  <a:lnTo>
                    <a:pt x="265188" y="19812"/>
                  </a:lnTo>
                  <a:lnTo>
                    <a:pt x="271284" y="25908"/>
                  </a:lnTo>
                  <a:lnTo>
                    <a:pt x="274332" y="27432"/>
                  </a:lnTo>
                  <a:lnTo>
                    <a:pt x="281952" y="27432"/>
                  </a:lnTo>
                  <a:lnTo>
                    <a:pt x="285000" y="25908"/>
                  </a:lnTo>
                  <a:lnTo>
                    <a:pt x="288048" y="22860"/>
                  </a:lnTo>
                  <a:lnTo>
                    <a:pt x="291096" y="16764"/>
                  </a:lnTo>
                  <a:lnTo>
                    <a:pt x="291096" y="9144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27051" y="9675876"/>
              <a:ext cx="291465" cy="27940"/>
            </a:xfrm>
            <a:custGeom>
              <a:avLst/>
              <a:gdLst/>
              <a:ahLst/>
              <a:cxnLst/>
              <a:rect l="l" t="t" r="r" b="b"/>
              <a:pathLst>
                <a:path w="291465" h="27940">
                  <a:moveTo>
                    <a:pt x="27432" y="9144"/>
                  </a:moveTo>
                  <a:lnTo>
                    <a:pt x="25908" y="6096"/>
                  </a:lnTo>
                  <a:lnTo>
                    <a:pt x="22860" y="3048"/>
                  </a:lnTo>
                  <a:lnTo>
                    <a:pt x="16764" y="0"/>
                  </a:lnTo>
                  <a:lnTo>
                    <a:pt x="9144" y="0"/>
                  </a:lnTo>
                  <a:lnTo>
                    <a:pt x="3048" y="3048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6096" y="25908"/>
                  </a:lnTo>
                  <a:lnTo>
                    <a:pt x="9144" y="27432"/>
                  </a:lnTo>
                  <a:lnTo>
                    <a:pt x="16764" y="27432"/>
                  </a:lnTo>
                  <a:lnTo>
                    <a:pt x="19812" y="25908"/>
                  </a:lnTo>
                  <a:lnTo>
                    <a:pt x="22860" y="22860"/>
                  </a:lnTo>
                  <a:lnTo>
                    <a:pt x="25908" y="19812"/>
                  </a:lnTo>
                  <a:lnTo>
                    <a:pt x="27432" y="16764"/>
                  </a:lnTo>
                  <a:lnTo>
                    <a:pt x="27432" y="9144"/>
                  </a:lnTo>
                  <a:close/>
                </a:path>
                <a:path w="291465" h="27940">
                  <a:moveTo>
                    <a:pt x="158508" y="6096"/>
                  </a:moveTo>
                  <a:lnTo>
                    <a:pt x="155460" y="3048"/>
                  </a:lnTo>
                  <a:lnTo>
                    <a:pt x="149364" y="0"/>
                  </a:lnTo>
                  <a:lnTo>
                    <a:pt x="141744" y="0"/>
                  </a:lnTo>
                  <a:lnTo>
                    <a:pt x="135648" y="3048"/>
                  </a:lnTo>
                  <a:lnTo>
                    <a:pt x="132600" y="6096"/>
                  </a:lnTo>
                  <a:lnTo>
                    <a:pt x="131076" y="9144"/>
                  </a:lnTo>
                  <a:lnTo>
                    <a:pt x="131076" y="16764"/>
                  </a:lnTo>
                  <a:lnTo>
                    <a:pt x="132600" y="19812"/>
                  </a:lnTo>
                  <a:lnTo>
                    <a:pt x="138696" y="25908"/>
                  </a:lnTo>
                  <a:lnTo>
                    <a:pt x="141744" y="27432"/>
                  </a:lnTo>
                  <a:lnTo>
                    <a:pt x="149364" y="27432"/>
                  </a:lnTo>
                  <a:lnTo>
                    <a:pt x="152412" y="25908"/>
                  </a:lnTo>
                  <a:lnTo>
                    <a:pt x="155460" y="22860"/>
                  </a:lnTo>
                  <a:lnTo>
                    <a:pt x="158508" y="19812"/>
                  </a:lnTo>
                  <a:lnTo>
                    <a:pt x="158508" y="6096"/>
                  </a:lnTo>
                  <a:close/>
                </a:path>
                <a:path w="291465" h="27940">
                  <a:moveTo>
                    <a:pt x="291096" y="9144"/>
                  </a:moveTo>
                  <a:lnTo>
                    <a:pt x="289572" y="6096"/>
                  </a:lnTo>
                  <a:lnTo>
                    <a:pt x="285000" y="1524"/>
                  </a:lnTo>
                  <a:lnTo>
                    <a:pt x="281952" y="0"/>
                  </a:lnTo>
                  <a:lnTo>
                    <a:pt x="274332" y="0"/>
                  </a:lnTo>
                  <a:lnTo>
                    <a:pt x="269760" y="1524"/>
                  </a:lnTo>
                  <a:lnTo>
                    <a:pt x="265188" y="6096"/>
                  </a:lnTo>
                  <a:lnTo>
                    <a:pt x="263664" y="9144"/>
                  </a:lnTo>
                  <a:lnTo>
                    <a:pt x="263664" y="16764"/>
                  </a:lnTo>
                  <a:lnTo>
                    <a:pt x="265188" y="19812"/>
                  </a:lnTo>
                  <a:lnTo>
                    <a:pt x="268236" y="22860"/>
                  </a:lnTo>
                  <a:lnTo>
                    <a:pt x="269760" y="25908"/>
                  </a:lnTo>
                  <a:lnTo>
                    <a:pt x="274332" y="27432"/>
                  </a:lnTo>
                  <a:lnTo>
                    <a:pt x="281952" y="27432"/>
                  </a:lnTo>
                  <a:lnTo>
                    <a:pt x="285000" y="25908"/>
                  </a:lnTo>
                  <a:lnTo>
                    <a:pt x="286524" y="22860"/>
                  </a:lnTo>
                  <a:lnTo>
                    <a:pt x="289572" y="19812"/>
                  </a:lnTo>
                  <a:lnTo>
                    <a:pt x="291096" y="16764"/>
                  </a:lnTo>
                  <a:lnTo>
                    <a:pt x="29109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1670305" y="9281162"/>
            <a:ext cx="668020" cy="664845"/>
            <a:chOff x="1670304" y="9281159"/>
            <a:chExt cx="668020" cy="664845"/>
          </a:xfrm>
        </p:grpSpPr>
        <p:pic>
          <p:nvPicPr>
            <p:cNvPr id="121" name="object 12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70304" y="9281159"/>
              <a:ext cx="665987" cy="66446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41932" y="9281159"/>
              <a:ext cx="595883" cy="6096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729740" y="933602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4" h="550545">
                  <a:moveTo>
                    <a:pt x="275843" y="550163"/>
                  </a:moveTo>
                  <a:lnTo>
                    <a:pt x="226246" y="545723"/>
                  </a:lnTo>
                  <a:lnTo>
                    <a:pt x="179570" y="532929"/>
                  </a:lnTo>
                  <a:lnTo>
                    <a:pt x="136595" y="512571"/>
                  </a:lnTo>
                  <a:lnTo>
                    <a:pt x="98098" y="485441"/>
                  </a:lnTo>
                  <a:lnTo>
                    <a:pt x="64856" y="452326"/>
                  </a:lnTo>
                  <a:lnTo>
                    <a:pt x="37648" y="414019"/>
                  </a:lnTo>
                  <a:lnTo>
                    <a:pt x="17251" y="371310"/>
                  </a:lnTo>
                  <a:lnTo>
                    <a:pt x="4442" y="324988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325389" y="4442"/>
                  </a:lnTo>
                  <a:lnTo>
                    <a:pt x="371924" y="17251"/>
                  </a:lnTo>
                  <a:lnTo>
                    <a:pt x="414697" y="37648"/>
                  </a:lnTo>
                  <a:lnTo>
                    <a:pt x="452954" y="64856"/>
                  </a:lnTo>
                  <a:lnTo>
                    <a:pt x="485942" y="98098"/>
                  </a:lnTo>
                  <a:lnTo>
                    <a:pt x="512910" y="136595"/>
                  </a:lnTo>
                  <a:lnTo>
                    <a:pt x="533105" y="179570"/>
                  </a:lnTo>
                  <a:lnTo>
                    <a:pt x="545773" y="226246"/>
                  </a:lnTo>
                  <a:lnTo>
                    <a:pt x="550163" y="275843"/>
                  </a:lnTo>
                  <a:lnTo>
                    <a:pt x="545773" y="324988"/>
                  </a:lnTo>
                  <a:lnTo>
                    <a:pt x="533105" y="371310"/>
                  </a:lnTo>
                  <a:lnTo>
                    <a:pt x="512910" y="414019"/>
                  </a:lnTo>
                  <a:lnTo>
                    <a:pt x="485942" y="452326"/>
                  </a:lnTo>
                  <a:lnTo>
                    <a:pt x="452954" y="485441"/>
                  </a:lnTo>
                  <a:lnTo>
                    <a:pt x="414697" y="512571"/>
                  </a:lnTo>
                  <a:lnTo>
                    <a:pt x="371924" y="532929"/>
                  </a:lnTo>
                  <a:lnTo>
                    <a:pt x="325389" y="545723"/>
                  </a:lnTo>
                  <a:lnTo>
                    <a:pt x="275843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87880" y="9349739"/>
              <a:ext cx="135636" cy="9296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13788" y="9781031"/>
              <a:ext cx="109728" cy="8534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06880" y="9349739"/>
              <a:ext cx="192024" cy="51663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41932" y="9349739"/>
              <a:ext cx="181355" cy="17983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41932" y="9695687"/>
              <a:ext cx="53339" cy="9296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29740" y="9349739"/>
              <a:ext cx="493775" cy="516635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4253485" y="4527806"/>
            <a:ext cx="668020" cy="666115"/>
            <a:chOff x="4253484" y="4527803"/>
            <a:chExt cx="668020" cy="666115"/>
          </a:xfrm>
        </p:grpSpPr>
        <p:pic>
          <p:nvPicPr>
            <p:cNvPr id="131" name="object 13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53484" y="4529327"/>
              <a:ext cx="667512" cy="6644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325112" y="4942332"/>
              <a:ext cx="103632" cy="14173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314444" y="4527803"/>
              <a:ext cx="606552" cy="56692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314444" y="4898135"/>
              <a:ext cx="131064" cy="19659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312920" y="4584192"/>
              <a:ext cx="550545" cy="548640"/>
            </a:xfrm>
            <a:custGeom>
              <a:avLst/>
              <a:gdLst/>
              <a:ahLst/>
              <a:cxnLst/>
              <a:rect l="l" t="t" r="r" b="b"/>
              <a:pathLst>
                <a:path w="550545" h="548639">
                  <a:moveTo>
                    <a:pt x="274319" y="548639"/>
                  </a:moveTo>
                  <a:lnTo>
                    <a:pt x="225175" y="544249"/>
                  </a:lnTo>
                  <a:lnTo>
                    <a:pt x="178853" y="531581"/>
                  </a:lnTo>
                  <a:lnTo>
                    <a:pt x="136143" y="511386"/>
                  </a:lnTo>
                  <a:lnTo>
                    <a:pt x="97837" y="484418"/>
                  </a:lnTo>
                  <a:lnTo>
                    <a:pt x="64722" y="451430"/>
                  </a:lnTo>
                  <a:lnTo>
                    <a:pt x="37591" y="413173"/>
                  </a:lnTo>
                  <a:lnTo>
                    <a:pt x="17234" y="370400"/>
                  </a:lnTo>
                  <a:lnTo>
                    <a:pt x="4440" y="323865"/>
                  </a:lnTo>
                  <a:lnTo>
                    <a:pt x="0" y="274319"/>
                  </a:lnTo>
                  <a:lnTo>
                    <a:pt x="4440" y="225175"/>
                  </a:lnTo>
                  <a:lnTo>
                    <a:pt x="17234" y="178853"/>
                  </a:lnTo>
                  <a:lnTo>
                    <a:pt x="37591" y="136143"/>
                  </a:lnTo>
                  <a:lnTo>
                    <a:pt x="64722" y="97837"/>
                  </a:lnTo>
                  <a:lnTo>
                    <a:pt x="97837" y="64722"/>
                  </a:lnTo>
                  <a:lnTo>
                    <a:pt x="136143" y="37591"/>
                  </a:lnTo>
                  <a:lnTo>
                    <a:pt x="178853" y="17234"/>
                  </a:lnTo>
                  <a:lnTo>
                    <a:pt x="225175" y="4440"/>
                  </a:lnTo>
                  <a:lnTo>
                    <a:pt x="274319" y="0"/>
                  </a:lnTo>
                  <a:lnTo>
                    <a:pt x="323917" y="4440"/>
                  </a:lnTo>
                  <a:lnTo>
                    <a:pt x="370593" y="17234"/>
                  </a:lnTo>
                  <a:lnTo>
                    <a:pt x="413568" y="37591"/>
                  </a:lnTo>
                  <a:lnTo>
                    <a:pt x="452065" y="64722"/>
                  </a:lnTo>
                  <a:lnTo>
                    <a:pt x="485307" y="97837"/>
                  </a:lnTo>
                  <a:lnTo>
                    <a:pt x="512515" y="136143"/>
                  </a:lnTo>
                  <a:lnTo>
                    <a:pt x="532912" y="178853"/>
                  </a:lnTo>
                  <a:lnTo>
                    <a:pt x="545721" y="225175"/>
                  </a:lnTo>
                  <a:lnTo>
                    <a:pt x="550163" y="274319"/>
                  </a:lnTo>
                  <a:lnTo>
                    <a:pt x="545721" y="323865"/>
                  </a:lnTo>
                  <a:lnTo>
                    <a:pt x="532912" y="370400"/>
                  </a:lnTo>
                  <a:lnTo>
                    <a:pt x="512515" y="413173"/>
                  </a:lnTo>
                  <a:lnTo>
                    <a:pt x="485307" y="451430"/>
                  </a:lnTo>
                  <a:lnTo>
                    <a:pt x="452065" y="484418"/>
                  </a:lnTo>
                  <a:lnTo>
                    <a:pt x="413568" y="511386"/>
                  </a:lnTo>
                  <a:lnTo>
                    <a:pt x="370593" y="531581"/>
                  </a:lnTo>
                  <a:lnTo>
                    <a:pt x="323917" y="544249"/>
                  </a:lnTo>
                  <a:lnTo>
                    <a:pt x="274319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383024" y="4669535"/>
              <a:ext cx="4572" cy="609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83024" y="5044439"/>
              <a:ext cx="16764" cy="1676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383024" y="4669535"/>
              <a:ext cx="390143" cy="391667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687068" y="2202183"/>
            <a:ext cx="224029" cy="67817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266189" y="2202179"/>
            <a:ext cx="19812" cy="41148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1741932" y="2202179"/>
            <a:ext cx="637541" cy="678180"/>
            <a:chOff x="1741932" y="2202179"/>
            <a:chExt cx="637540" cy="678180"/>
          </a:xfrm>
        </p:grpSpPr>
        <p:pic>
          <p:nvPicPr>
            <p:cNvPr id="142" name="object 14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159508" y="2747772"/>
              <a:ext cx="219455" cy="13258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752599" y="2805683"/>
              <a:ext cx="502920" cy="7467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41932" y="2795015"/>
              <a:ext cx="193547" cy="8534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36648" y="2795015"/>
              <a:ext cx="129539" cy="8534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741932" y="2202179"/>
              <a:ext cx="637031" cy="545592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748028" y="225856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10">
                  <a:moveTo>
                    <a:pt x="286512" y="562356"/>
                  </a:moveTo>
                  <a:lnTo>
                    <a:pt x="239975" y="558701"/>
                  </a:lnTo>
                  <a:lnTo>
                    <a:pt x="195852" y="548115"/>
                  </a:lnTo>
                  <a:lnTo>
                    <a:pt x="154728" y="531165"/>
                  </a:lnTo>
                  <a:lnTo>
                    <a:pt x="117189" y="508418"/>
                  </a:lnTo>
                  <a:lnTo>
                    <a:pt x="83820" y="480441"/>
                  </a:lnTo>
                  <a:lnTo>
                    <a:pt x="55205" y="447799"/>
                  </a:lnTo>
                  <a:lnTo>
                    <a:pt x="31930" y="411062"/>
                  </a:lnTo>
                  <a:lnTo>
                    <a:pt x="14581" y="370795"/>
                  </a:lnTo>
                  <a:lnTo>
                    <a:pt x="3742" y="327565"/>
                  </a:lnTo>
                  <a:lnTo>
                    <a:pt x="0" y="281940"/>
                  </a:lnTo>
                  <a:lnTo>
                    <a:pt x="3742" y="235901"/>
                  </a:lnTo>
                  <a:lnTo>
                    <a:pt x="14581" y="192341"/>
                  </a:lnTo>
                  <a:lnTo>
                    <a:pt x="31930" y="151816"/>
                  </a:lnTo>
                  <a:lnTo>
                    <a:pt x="55205" y="114885"/>
                  </a:lnTo>
                  <a:lnTo>
                    <a:pt x="83820" y="82105"/>
                  </a:lnTo>
                  <a:lnTo>
                    <a:pt x="117189" y="54034"/>
                  </a:lnTo>
                  <a:lnTo>
                    <a:pt x="154728" y="31231"/>
                  </a:lnTo>
                  <a:lnTo>
                    <a:pt x="195852" y="14252"/>
                  </a:lnTo>
                  <a:lnTo>
                    <a:pt x="239975" y="3656"/>
                  </a:lnTo>
                  <a:lnTo>
                    <a:pt x="286512" y="0"/>
                  </a:lnTo>
                  <a:lnTo>
                    <a:pt x="333091" y="3656"/>
                  </a:lnTo>
                  <a:lnTo>
                    <a:pt x="377330" y="14252"/>
                  </a:lnTo>
                  <a:lnTo>
                    <a:pt x="418624" y="31231"/>
                  </a:lnTo>
                  <a:lnTo>
                    <a:pt x="456370" y="54034"/>
                  </a:lnTo>
                  <a:lnTo>
                    <a:pt x="489965" y="82105"/>
                  </a:lnTo>
                  <a:lnTo>
                    <a:pt x="518806" y="114885"/>
                  </a:lnTo>
                  <a:lnTo>
                    <a:pt x="542287" y="151816"/>
                  </a:lnTo>
                  <a:lnTo>
                    <a:pt x="559807" y="192341"/>
                  </a:lnTo>
                  <a:lnTo>
                    <a:pt x="570762" y="235901"/>
                  </a:lnTo>
                  <a:lnTo>
                    <a:pt x="574548" y="281940"/>
                  </a:lnTo>
                  <a:lnTo>
                    <a:pt x="570762" y="327565"/>
                  </a:lnTo>
                  <a:lnTo>
                    <a:pt x="559807" y="370795"/>
                  </a:lnTo>
                  <a:lnTo>
                    <a:pt x="542287" y="411062"/>
                  </a:lnTo>
                  <a:lnTo>
                    <a:pt x="518806" y="447799"/>
                  </a:lnTo>
                  <a:lnTo>
                    <a:pt x="489965" y="480441"/>
                  </a:lnTo>
                  <a:lnTo>
                    <a:pt x="456370" y="508418"/>
                  </a:lnTo>
                  <a:lnTo>
                    <a:pt x="418624" y="531165"/>
                  </a:lnTo>
                  <a:lnTo>
                    <a:pt x="377330" y="548115"/>
                  </a:lnTo>
                  <a:lnTo>
                    <a:pt x="333091" y="558701"/>
                  </a:lnTo>
                  <a:lnTo>
                    <a:pt x="286512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266187" y="2243327"/>
              <a:ext cx="19812" cy="15697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76983" y="2243327"/>
              <a:ext cx="533400" cy="21336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194559" y="2624327"/>
              <a:ext cx="115824" cy="1524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776983" y="2666999"/>
              <a:ext cx="100583" cy="10972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776983" y="2260091"/>
              <a:ext cx="533400" cy="516635"/>
            </a:xfrm>
            <a:prstGeom prst="rect">
              <a:avLst/>
            </a:prstGeom>
          </p:spPr>
        </p:pic>
      </p:grpSp>
      <p:grpSp>
        <p:nvGrpSpPr>
          <p:cNvPr id="153" name="object 153"/>
          <p:cNvGrpSpPr/>
          <p:nvPr/>
        </p:nvGrpSpPr>
        <p:grpSpPr>
          <a:xfrm>
            <a:off x="1676400" y="4503423"/>
            <a:ext cx="693421" cy="680085"/>
            <a:chOff x="1676400" y="4503420"/>
            <a:chExt cx="693420" cy="680085"/>
          </a:xfrm>
        </p:grpSpPr>
        <p:pic>
          <p:nvPicPr>
            <p:cNvPr id="154" name="object 15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76400" y="4503420"/>
              <a:ext cx="693420" cy="679703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41932" y="4503420"/>
              <a:ext cx="524255" cy="27889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741932" y="4901184"/>
              <a:ext cx="18287" cy="193548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50363" y="5093207"/>
              <a:ext cx="115824" cy="152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1735835" y="4558284"/>
              <a:ext cx="574675" cy="563880"/>
            </a:xfrm>
            <a:custGeom>
              <a:avLst/>
              <a:gdLst/>
              <a:ahLst/>
              <a:cxnLst/>
              <a:rect l="l" t="t" r="r" b="b"/>
              <a:pathLst>
                <a:path w="574675" h="563879">
                  <a:moveTo>
                    <a:pt x="288036" y="563880"/>
                  </a:moveTo>
                  <a:lnTo>
                    <a:pt x="241456" y="560182"/>
                  </a:lnTo>
                  <a:lnTo>
                    <a:pt x="197217" y="549481"/>
                  </a:lnTo>
                  <a:lnTo>
                    <a:pt x="155923" y="532360"/>
                  </a:lnTo>
                  <a:lnTo>
                    <a:pt x="118177" y="509406"/>
                  </a:lnTo>
                  <a:lnTo>
                    <a:pt x="84582" y="481203"/>
                  </a:lnTo>
                  <a:lnTo>
                    <a:pt x="55741" y="448336"/>
                  </a:lnTo>
                  <a:lnTo>
                    <a:pt x="32260" y="411391"/>
                  </a:lnTo>
                  <a:lnTo>
                    <a:pt x="14740" y="370953"/>
                  </a:lnTo>
                  <a:lnTo>
                    <a:pt x="3785" y="327608"/>
                  </a:lnTo>
                  <a:lnTo>
                    <a:pt x="0" y="281940"/>
                  </a:lnTo>
                  <a:lnTo>
                    <a:pt x="3785" y="236271"/>
                  </a:lnTo>
                  <a:lnTo>
                    <a:pt x="14740" y="192926"/>
                  </a:lnTo>
                  <a:lnTo>
                    <a:pt x="32260" y="152488"/>
                  </a:lnTo>
                  <a:lnTo>
                    <a:pt x="55741" y="115543"/>
                  </a:lnTo>
                  <a:lnTo>
                    <a:pt x="84582" y="82677"/>
                  </a:lnTo>
                  <a:lnTo>
                    <a:pt x="118177" y="54473"/>
                  </a:lnTo>
                  <a:lnTo>
                    <a:pt x="155923" y="31519"/>
                  </a:lnTo>
                  <a:lnTo>
                    <a:pt x="197217" y="14398"/>
                  </a:lnTo>
                  <a:lnTo>
                    <a:pt x="241456" y="3697"/>
                  </a:lnTo>
                  <a:lnTo>
                    <a:pt x="288036" y="0"/>
                  </a:lnTo>
                  <a:lnTo>
                    <a:pt x="334572" y="3697"/>
                  </a:lnTo>
                  <a:lnTo>
                    <a:pt x="378695" y="14398"/>
                  </a:lnTo>
                  <a:lnTo>
                    <a:pt x="419819" y="31519"/>
                  </a:lnTo>
                  <a:lnTo>
                    <a:pt x="457358" y="54473"/>
                  </a:lnTo>
                  <a:lnTo>
                    <a:pt x="490727" y="82677"/>
                  </a:lnTo>
                  <a:lnTo>
                    <a:pt x="519342" y="115543"/>
                  </a:lnTo>
                  <a:lnTo>
                    <a:pt x="542617" y="152488"/>
                  </a:lnTo>
                  <a:lnTo>
                    <a:pt x="559966" y="192926"/>
                  </a:lnTo>
                  <a:lnTo>
                    <a:pt x="570805" y="236271"/>
                  </a:lnTo>
                  <a:lnTo>
                    <a:pt x="574548" y="281940"/>
                  </a:lnTo>
                  <a:lnTo>
                    <a:pt x="570805" y="327608"/>
                  </a:lnTo>
                  <a:lnTo>
                    <a:pt x="559966" y="370953"/>
                  </a:lnTo>
                  <a:lnTo>
                    <a:pt x="542617" y="411391"/>
                  </a:lnTo>
                  <a:lnTo>
                    <a:pt x="519342" y="448336"/>
                  </a:lnTo>
                  <a:lnTo>
                    <a:pt x="490727" y="481203"/>
                  </a:lnTo>
                  <a:lnTo>
                    <a:pt x="457358" y="509406"/>
                  </a:lnTo>
                  <a:lnTo>
                    <a:pt x="419819" y="532360"/>
                  </a:lnTo>
                  <a:lnTo>
                    <a:pt x="378695" y="549481"/>
                  </a:lnTo>
                  <a:lnTo>
                    <a:pt x="334572" y="560182"/>
                  </a:lnTo>
                  <a:lnTo>
                    <a:pt x="288036" y="56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266187" y="4584192"/>
              <a:ext cx="19812" cy="13868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266187" y="4959096"/>
              <a:ext cx="19812" cy="13411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42744" y="4584192"/>
              <a:ext cx="123443" cy="10363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153412" y="4995672"/>
              <a:ext cx="112775" cy="9753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760220" y="4584192"/>
              <a:ext cx="144779" cy="14325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760220" y="4954523"/>
              <a:ext cx="134112" cy="13868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760220" y="4584192"/>
              <a:ext cx="525779" cy="509015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4219955" y="9265918"/>
            <a:ext cx="693421" cy="678180"/>
            <a:chOff x="4219955" y="9265919"/>
            <a:chExt cx="693420" cy="678180"/>
          </a:xfrm>
        </p:grpSpPr>
        <p:pic>
          <p:nvPicPr>
            <p:cNvPr id="167" name="object 16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219955" y="9265919"/>
              <a:ext cx="690372" cy="678180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4908041" y="9674351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09">
                  <a:moveTo>
                    <a:pt x="0" y="28955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902707" y="9677399"/>
              <a:ext cx="10795" cy="26034"/>
            </a:xfrm>
            <a:custGeom>
              <a:avLst/>
              <a:gdLst/>
              <a:ahLst/>
              <a:cxnLst/>
              <a:rect l="l" t="t" r="r" b="b"/>
              <a:pathLst>
                <a:path w="10795" h="26034">
                  <a:moveTo>
                    <a:pt x="10668" y="0"/>
                  </a:moveTo>
                  <a:lnTo>
                    <a:pt x="7620" y="0"/>
                  </a:lnTo>
                  <a:lnTo>
                    <a:pt x="3048" y="1523"/>
                  </a:lnTo>
                  <a:lnTo>
                    <a:pt x="1524" y="6096"/>
                  </a:lnTo>
                  <a:lnTo>
                    <a:pt x="0" y="12192"/>
                  </a:lnTo>
                  <a:lnTo>
                    <a:pt x="1524" y="13716"/>
                  </a:lnTo>
                  <a:lnTo>
                    <a:pt x="1524" y="18287"/>
                  </a:lnTo>
                  <a:lnTo>
                    <a:pt x="3048" y="18287"/>
                  </a:lnTo>
                  <a:lnTo>
                    <a:pt x="3048" y="22860"/>
                  </a:lnTo>
                  <a:lnTo>
                    <a:pt x="6096" y="22860"/>
                  </a:lnTo>
                  <a:lnTo>
                    <a:pt x="7620" y="24383"/>
                  </a:lnTo>
                  <a:lnTo>
                    <a:pt x="10668" y="25907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872227" y="9265919"/>
              <a:ext cx="4572" cy="29260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72227" y="9265919"/>
              <a:ext cx="41148" cy="294132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880609" y="9265919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4">
                  <a:moveTo>
                    <a:pt x="0" y="292607"/>
                  </a:moveTo>
                  <a:lnTo>
                    <a:pt x="0" y="0"/>
                  </a:lnTo>
                </a:path>
              </a:pathLst>
            </a:custGeom>
            <a:ln w="13715">
              <a:solidFill>
                <a:srgbClr val="2D51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876799" y="9549383"/>
              <a:ext cx="10667" cy="7619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4279391" y="9322307"/>
              <a:ext cx="574675" cy="562610"/>
            </a:xfrm>
            <a:custGeom>
              <a:avLst/>
              <a:gdLst/>
              <a:ahLst/>
              <a:cxnLst/>
              <a:rect l="l" t="t" r="r" b="b"/>
              <a:pathLst>
                <a:path w="574675" h="562609">
                  <a:moveTo>
                    <a:pt x="288036" y="562356"/>
                  </a:moveTo>
                  <a:lnTo>
                    <a:pt x="241456" y="558658"/>
                  </a:lnTo>
                  <a:lnTo>
                    <a:pt x="197217" y="547957"/>
                  </a:lnTo>
                  <a:lnTo>
                    <a:pt x="155923" y="530836"/>
                  </a:lnTo>
                  <a:lnTo>
                    <a:pt x="118177" y="507882"/>
                  </a:lnTo>
                  <a:lnTo>
                    <a:pt x="84582" y="479679"/>
                  </a:lnTo>
                  <a:lnTo>
                    <a:pt x="55741" y="446812"/>
                  </a:lnTo>
                  <a:lnTo>
                    <a:pt x="32260" y="409867"/>
                  </a:lnTo>
                  <a:lnTo>
                    <a:pt x="14740" y="369429"/>
                  </a:lnTo>
                  <a:lnTo>
                    <a:pt x="3785" y="326084"/>
                  </a:lnTo>
                  <a:lnTo>
                    <a:pt x="0" y="280416"/>
                  </a:lnTo>
                  <a:lnTo>
                    <a:pt x="3785" y="234790"/>
                  </a:lnTo>
                  <a:lnTo>
                    <a:pt x="14740" y="191560"/>
                  </a:lnTo>
                  <a:lnTo>
                    <a:pt x="32260" y="151293"/>
                  </a:lnTo>
                  <a:lnTo>
                    <a:pt x="55741" y="114556"/>
                  </a:lnTo>
                  <a:lnTo>
                    <a:pt x="84582" y="81915"/>
                  </a:lnTo>
                  <a:lnTo>
                    <a:pt x="118177" y="53937"/>
                  </a:lnTo>
                  <a:lnTo>
                    <a:pt x="155923" y="31190"/>
                  </a:lnTo>
                  <a:lnTo>
                    <a:pt x="197217" y="14240"/>
                  </a:lnTo>
                  <a:lnTo>
                    <a:pt x="241456" y="3654"/>
                  </a:lnTo>
                  <a:lnTo>
                    <a:pt x="288036" y="0"/>
                  </a:lnTo>
                  <a:lnTo>
                    <a:pt x="334572" y="3654"/>
                  </a:lnTo>
                  <a:lnTo>
                    <a:pt x="378695" y="14240"/>
                  </a:lnTo>
                  <a:lnTo>
                    <a:pt x="419819" y="31190"/>
                  </a:lnTo>
                  <a:lnTo>
                    <a:pt x="457358" y="53937"/>
                  </a:lnTo>
                  <a:lnTo>
                    <a:pt x="490727" y="81915"/>
                  </a:lnTo>
                  <a:lnTo>
                    <a:pt x="519342" y="114556"/>
                  </a:lnTo>
                  <a:lnTo>
                    <a:pt x="542617" y="151293"/>
                  </a:lnTo>
                  <a:lnTo>
                    <a:pt x="559966" y="191560"/>
                  </a:lnTo>
                  <a:lnTo>
                    <a:pt x="570805" y="234790"/>
                  </a:lnTo>
                  <a:lnTo>
                    <a:pt x="574548" y="280416"/>
                  </a:lnTo>
                  <a:lnTo>
                    <a:pt x="570805" y="326084"/>
                  </a:lnTo>
                  <a:lnTo>
                    <a:pt x="559966" y="369429"/>
                  </a:lnTo>
                  <a:lnTo>
                    <a:pt x="542617" y="409867"/>
                  </a:lnTo>
                  <a:lnTo>
                    <a:pt x="519342" y="446812"/>
                  </a:lnTo>
                  <a:lnTo>
                    <a:pt x="490727" y="479679"/>
                  </a:lnTo>
                  <a:lnTo>
                    <a:pt x="457358" y="507882"/>
                  </a:lnTo>
                  <a:lnTo>
                    <a:pt x="419819" y="530836"/>
                  </a:lnTo>
                  <a:lnTo>
                    <a:pt x="378695" y="547957"/>
                  </a:lnTo>
                  <a:lnTo>
                    <a:pt x="334572" y="558658"/>
                  </a:lnTo>
                  <a:lnTo>
                    <a:pt x="288036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94859" y="9322307"/>
              <a:ext cx="292608" cy="1874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288535" y="9674351"/>
              <a:ext cx="550164" cy="227076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88535" y="9322307"/>
              <a:ext cx="25908" cy="21183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314443" y="9322307"/>
              <a:ext cx="225552" cy="146304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288535" y="9323323"/>
              <a:ext cx="550164" cy="561340"/>
            </a:xfrm>
            <a:prstGeom prst="rect">
              <a:avLst/>
            </a:prstGeom>
          </p:spPr>
        </p:pic>
      </p:grpSp>
      <p:pic>
        <p:nvPicPr>
          <p:cNvPr id="180" name="object 180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949196" y="6662928"/>
            <a:ext cx="135636" cy="85344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1949196" y="6566408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59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949183" y="6479795"/>
            <a:ext cx="135890" cy="74929"/>
          </a:xfrm>
          <a:custGeom>
            <a:avLst/>
            <a:gdLst/>
            <a:ahLst/>
            <a:cxnLst/>
            <a:rect l="l" t="t" r="r" b="b"/>
            <a:pathLst>
              <a:path w="135889" h="74929">
                <a:moveTo>
                  <a:pt x="135636" y="24130"/>
                </a:moveTo>
                <a:lnTo>
                  <a:pt x="24384" y="24130"/>
                </a:lnTo>
                <a:lnTo>
                  <a:pt x="24384" y="0"/>
                </a:lnTo>
                <a:lnTo>
                  <a:pt x="0" y="0"/>
                </a:lnTo>
                <a:lnTo>
                  <a:pt x="0" y="24130"/>
                </a:lnTo>
                <a:lnTo>
                  <a:pt x="0" y="50800"/>
                </a:lnTo>
                <a:lnTo>
                  <a:pt x="0" y="74930"/>
                </a:lnTo>
                <a:lnTo>
                  <a:pt x="24384" y="74930"/>
                </a:lnTo>
                <a:lnTo>
                  <a:pt x="24384" y="50800"/>
                </a:lnTo>
                <a:lnTo>
                  <a:pt x="135636" y="50800"/>
                </a:lnTo>
                <a:lnTo>
                  <a:pt x="135636" y="24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3" name="object 183"/>
          <p:cNvGrpSpPr/>
          <p:nvPr/>
        </p:nvGrpSpPr>
        <p:grpSpPr>
          <a:xfrm>
            <a:off x="1949195" y="6193535"/>
            <a:ext cx="135890" cy="281940"/>
            <a:chOff x="1949195" y="6193535"/>
            <a:chExt cx="135890" cy="281940"/>
          </a:xfrm>
        </p:grpSpPr>
        <p:sp>
          <p:nvSpPr>
            <p:cNvPr id="184" name="object 184"/>
            <p:cNvSpPr/>
            <p:nvPr/>
          </p:nvSpPr>
          <p:spPr>
            <a:xfrm>
              <a:off x="1949183" y="6308864"/>
              <a:ext cx="135890" cy="167005"/>
            </a:xfrm>
            <a:custGeom>
              <a:avLst/>
              <a:gdLst/>
              <a:ahLst/>
              <a:cxnLst/>
              <a:rect l="l" t="t" r="r" b="b"/>
              <a:pathLst>
                <a:path w="135889" h="167004">
                  <a:moveTo>
                    <a:pt x="135636" y="115824"/>
                  </a:moveTo>
                  <a:lnTo>
                    <a:pt x="24384" y="115824"/>
                  </a:lnTo>
                  <a:lnTo>
                    <a:pt x="24384" y="91694"/>
                  </a:lnTo>
                  <a:lnTo>
                    <a:pt x="0" y="91694"/>
                  </a:lnTo>
                  <a:lnTo>
                    <a:pt x="0" y="115824"/>
                  </a:lnTo>
                  <a:lnTo>
                    <a:pt x="0" y="142494"/>
                  </a:lnTo>
                  <a:lnTo>
                    <a:pt x="0" y="166624"/>
                  </a:lnTo>
                  <a:lnTo>
                    <a:pt x="24384" y="166624"/>
                  </a:lnTo>
                  <a:lnTo>
                    <a:pt x="24384" y="142494"/>
                  </a:lnTo>
                  <a:lnTo>
                    <a:pt x="135636" y="142494"/>
                  </a:lnTo>
                  <a:lnTo>
                    <a:pt x="135636" y="115824"/>
                  </a:lnTo>
                  <a:close/>
                </a:path>
                <a:path w="135889" h="167004">
                  <a:moveTo>
                    <a:pt x="135648" y="0"/>
                  </a:moveTo>
                  <a:lnTo>
                    <a:pt x="111264" y="0"/>
                  </a:lnTo>
                  <a:lnTo>
                    <a:pt x="111264" y="48260"/>
                  </a:lnTo>
                  <a:lnTo>
                    <a:pt x="74688" y="48260"/>
                  </a:lnTo>
                  <a:lnTo>
                    <a:pt x="74688" y="0"/>
                  </a:lnTo>
                  <a:lnTo>
                    <a:pt x="50304" y="0"/>
                  </a:lnTo>
                  <a:lnTo>
                    <a:pt x="50304" y="48260"/>
                  </a:lnTo>
                  <a:lnTo>
                    <a:pt x="24396" y="48260"/>
                  </a:lnTo>
                  <a:lnTo>
                    <a:pt x="24396" y="0"/>
                  </a:lnTo>
                  <a:lnTo>
                    <a:pt x="12" y="0"/>
                  </a:lnTo>
                  <a:lnTo>
                    <a:pt x="12" y="48260"/>
                  </a:lnTo>
                  <a:lnTo>
                    <a:pt x="12" y="73660"/>
                  </a:lnTo>
                  <a:lnTo>
                    <a:pt x="135648" y="73660"/>
                  </a:lnTo>
                  <a:lnTo>
                    <a:pt x="135648" y="48260"/>
                  </a:lnTo>
                  <a:lnTo>
                    <a:pt x="1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949196" y="6193535"/>
              <a:ext cx="135636" cy="89916"/>
            </a:xfrm>
            <a:prstGeom prst="rect">
              <a:avLst/>
            </a:prstGeom>
          </p:spPr>
        </p:pic>
      </p:grpSp>
      <p:grpSp>
        <p:nvGrpSpPr>
          <p:cNvPr id="186" name="object 186"/>
          <p:cNvGrpSpPr/>
          <p:nvPr/>
        </p:nvGrpSpPr>
        <p:grpSpPr>
          <a:xfrm>
            <a:off x="1949195" y="5746496"/>
            <a:ext cx="135890" cy="392430"/>
            <a:chOff x="1949195" y="5746495"/>
            <a:chExt cx="135890" cy="392430"/>
          </a:xfrm>
        </p:grpSpPr>
        <p:pic>
          <p:nvPicPr>
            <p:cNvPr id="187" name="object 18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949195" y="5948171"/>
              <a:ext cx="135636" cy="19049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949196" y="5746495"/>
              <a:ext cx="135636" cy="180340"/>
            </a:xfrm>
            <a:prstGeom prst="rect">
              <a:avLst/>
            </a:prstGeom>
          </p:spPr>
        </p:pic>
      </p:grpSp>
      <p:sp>
        <p:nvSpPr>
          <p:cNvPr id="189" name="object 189"/>
          <p:cNvSpPr/>
          <p:nvPr/>
        </p:nvSpPr>
        <p:spPr>
          <a:xfrm>
            <a:off x="1949183" y="5564123"/>
            <a:ext cx="137160" cy="106681"/>
          </a:xfrm>
          <a:custGeom>
            <a:avLst/>
            <a:gdLst/>
            <a:ahLst/>
            <a:cxnLst/>
            <a:rect l="l" t="t" r="r" b="b"/>
            <a:pathLst>
              <a:path w="137160" h="106679">
                <a:moveTo>
                  <a:pt x="135648" y="42926"/>
                </a:moveTo>
                <a:lnTo>
                  <a:pt x="111264" y="42926"/>
                </a:lnTo>
                <a:lnTo>
                  <a:pt x="111264" y="81026"/>
                </a:lnTo>
                <a:lnTo>
                  <a:pt x="0" y="81026"/>
                </a:lnTo>
                <a:lnTo>
                  <a:pt x="0" y="106426"/>
                </a:lnTo>
                <a:lnTo>
                  <a:pt x="135648" y="106426"/>
                </a:lnTo>
                <a:lnTo>
                  <a:pt x="135648" y="81026"/>
                </a:lnTo>
                <a:lnTo>
                  <a:pt x="135648" y="42926"/>
                </a:lnTo>
                <a:close/>
              </a:path>
              <a:path w="137160" h="106679">
                <a:moveTo>
                  <a:pt x="137160" y="0"/>
                </a:moveTo>
                <a:lnTo>
                  <a:pt x="0" y="0"/>
                </a:lnTo>
                <a:lnTo>
                  <a:pt x="0" y="27432"/>
                </a:lnTo>
                <a:lnTo>
                  <a:pt x="137160" y="27432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949196" y="5467857"/>
            <a:ext cx="135890" cy="67310"/>
          </a:xfrm>
          <a:custGeom>
            <a:avLst/>
            <a:gdLst/>
            <a:ahLst/>
            <a:cxnLst/>
            <a:rect l="l" t="t" r="r" b="b"/>
            <a:pathLst>
              <a:path w="135889" h="67310">
                <a:moveTo>
                  <a:pt x="135636" y="41910"/>
                </a:moveTo>
                <a:lnTo>
                  <a:pt x="74676" y="4191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1910"/>
                </a:lnTo>
                <a:lnTo>
                  <a:pt x="24384" y="41910"/>
                </a:lnTo>
                <a:lnTo>
                  <a:pt x="24384" y="0"/>
                </a:lnTo>
                <a:lnTo>
                  <a:pt x="0" y="0"/>
                </a:lnTo>
                <a:lnTo>
                  <a:pt x="0" y="41910"/>
                </a:lnTo>
                <a:lnTo>
                  <a:pt x="0" y="67310"/>
                </a:lnTo>
                <a:lnTo>
                  <a:pt x="135636" y="67310"/>
                </a:lnTo>
                <a:lnTo>
                  <a:pt x="135636" y="41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949196" y="5371592"/>
            <a:ext cx="135890" cy="73660"/>
          </a:xfrm>
          <a:custGeom>
            <a:avLst/>
            <a:gdLst/>
            <a:ahLst/>
            <a:cxnLst/>
            <a:rect l="l" t="t" r="r" b="b"/>
            <a:pathLst>
              <a:path w="135889" h="73660">
                <a:moveTo>
                  <a:pt x="135636" y="0"/>
                </a:moveTo>
                <a:lnTo>
                  <a:pt x="111252" y="0"/>
                </a:lnTo>
                <a:lnTo>
                  <a:pt x="111252" y="48260"/>
                </a:lnTo>
                <a:lnTo>
                  <a:pt x="74676" y="48260"/>
                </a:lnTo>
                <a:lnTo>
                  <a:pt x="74676" y="0"/>
                </a:lnTo>
                <a:lnTo>
                  <a:pt x="50292" y="0"/>
                </a:lnTo>
                <a:lnTo>
                  <a:pt x="50292" y="48260"/>
                </a:lnTo>
                <a:lnTo>
                  <a:pt x="24384" y="48260"/>
                </a:lnTo>
                <a:lnTo>
                  <a:pt x="24384" y="0"/>
                </a:lnTo>
                <a:lnTo>
                  <a:pt x="0" y="0"/>
                </a:lnTo>
                <a:lnTo>
                  <a:pt x="0" y="48260"/>
                </a:lnTo>
                <a:lnTo>
                  <a:pt x="0" y="73660"/>
                </a:lnTo>
                <a:lnTo>
                  <a:pt x="135636" y="73660"/>
                </a:lnTo>
                <a:lnTo>
                  <a:pt x="135636" y="48260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2" name="object 192"/>
          <p:cNvGrpSpPr/>
          <p:nvPr/>
        </p:nvGrpSpPr>
        <p:grpSpPr>
          <a:xfrm>
            <a:off x="4253485" y="6847335"/>
            <a:ext cx="668020" cy="666115"/>
            <a:chOff x="4253484" y="6847332"/>
            <a:chExt cx="668020" cy="666115"/>
          </a:xfrm>
        </p:grpSpPr>
        <p:pic>
          <p:nvPicPr>
            <p:cNvPr id="193" name="object 19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253484" y="6847332"/>
              <a:ext cx="664464" cy="664464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325112" y="7261860"/>
              <a:ext cx="4572" cy="17068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02124" y="7315200"/>
              <a:ext cx="25908" cy="117348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14444" y="6847332"/>
              <a:ext cx="603504" cy="59436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314444" y="7216140"/>
              <a:ext cx="195072" cy="22555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314444" y="7490460"/>
              <a:ext cx="606552" cy="2285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312920" y="6902196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4319" y="550163"/>
                  </a:moveTo>
                  <a:lnTo>
                    <a:pt x="225175" y="545723"/>
                  </a:lnTo>
                  <a:lnTo>
                    <a:pt x="178853" y="532929"/>
                  </a:lnTo>
                  <a:lnTo>
                    <a:pt x="136143" y="512571"/>
                  </a:lnTo>
                  <a:lnTo>
                    <a:pt x="97837" y="485441"/>
                  </a:lnTo>
                  <a:lnTo>
                    <a:pt x="64722" y="452326"/>
                  </a:lnTo>
                  <a:lnTo>
                    <a:pt x="37591" y="414019"/>
                  </a:lnTo>
                  <a:lnTo>
                    <a:pt x="17234" y="371310"/>
                  </a:lnTo>
                  <a:lnTo>
                    <a:pt x="4440" y="324988"/>
                  </a:lnTo>
                  <a:lnTo>
                    <a:pt x="0" y="275843"/>
                  </a:lnTo>
                  <a:lnTo>
                    <a:pt x="4440" y="226246"/>
                  </a:lnTo>
                  <a:lnTo>
                    <a:pt x="17234" y="179570"/>
                  </a:lnTo>
                  <a:lnTo>
                    <a:pt x="37591" y="136595"/>
                  </a:lnTo>
                  <a:lnTo>
                    <a:pt x="64722" y="98098"/>
                  </a:lnTo>
                  <a:lnTo>
                    <a:pt x="97837" y="64856"/>
                  </a:lnTo>
                  <a:lnTo>
                    <a:pt x="136143" y="37648"/>
                  </a:lnTo>
                  <a:lnTo>
                    <a:pt x="178853" y="17251"/>
                  </a:lnTo>
                  <a:lnTo>
                    <a:pt x="225175" y="4442"/>
                  </a:lnTo>
                  <a:lnTo>
                    <a:pt x="274319" y="0"/>
                  </a:lnTo>
                  <a:lnTo>
                    <a:pt x="323917" y="4442"/>
                  </a:lnTo>
                  <a:lnTo>
                    <a:pt x="370593" y="17251"/>
                  </a:lnTo>
                  <a:lnTo>
                    <a:pt x="413568" y="37648"/>
                  </a:lnTo>
                  <a:lnTo>
                    <a:pt x="452065" y="64856"/>
                  </a:lnTo>
                  <a:lnTo>
                    <a:pt x="485307" y="98098"/>
                  </a:lnTo>
                  <a:lnTo>
                    <a:pt x="512515" y="136595"/>
                  </a:lnTo>
                  <a:lnTo>
                    <a:pt x="532912" y="179570"/>
                  </a:lnTo>
                  <a:lnTo>
                    <a:pt x="545721" y="226246"/>
                  </a:lnTo>
                  <a:lnTo>
                    <a:pt x="550163" y="275843"/>
                  </a:lnTo>
                  <a:lnTo>
                    <a:pt x="545721" y="324988"/>
                  </a:lnTo>
                  <a:lnTo>
                    <a:pt x="532912" y="371310"/>
                  </a:lnTo>
                  <a:lnTo>
                    <a:pt x="512515" y="414019"/>
                  </a:lnTo>
                  <a:lnTo>
                    <a:pt x="485307" y="452326"/>
                  </a:lnTo>
                  <a:lnTo>
                    <a:pt x="452065" y="485441"/>
                  </a:lnTo>
                  <a:lnTo>
                    <a:pt x="413568" y="512571"/>
                  </a:lnTo>
                  <a:lnTo>
                    <a:pt x="370593" y="532929"/>
                  </a:lnTo>
                  <a:lnTo>
                    <a:pt x="323917" y="545723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329684" y="6958584"/>
              <a:ext cx="91440" cy="121919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754880" y="6958584"/>
              <a:ext cx="47243" cy="4419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329684" y="7275576"/>
              <a:ext cx="150875" cy="156971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695444" y="7353300"/>
              <a:ext cx="106680" cy="7924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329684" y="6958584"/>
              <a:ext cx="472440" cy="473964"/>
            </a:xfrm>
            <a:prstGeom prst="rect">
              <a:avLst/>
            </a:prstGeom>
          </p:spPr>
        </p:pic>
      </p:grpSp>
      <p:grpSp>
        <p:nvGrpSpPr>
          <p:cNvPr id="205" name="object 205"/>
          <p:cNvGrpSpPr/>
          <p:nvPr/>
        </p:nvGrpSpPr>
        <p:grpSpPr>
          <a:xfrm>
            <a:off x="4253485" y="2177796"/>
            <a:ext cx="668020" cy="668020"/>
            <a:chOff x="4253484" y="2177795"/>
            <a:chExt cx="668020" cy="668020"/>
          </a:xfrm>
        </p:grpSpPr>
        <p:pic>
          <p:nvPicPr>
            <p:cNvPr id="206" name="object 20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3484" y="2179319"/>
              <a:ext cx="667512" cy="66598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325112" y="2592323"/>
              <a:ext cx="108204" cy="144779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744212" y="2647188"/>
              <a:ext cx="83820" cy="8991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314444" y="2177795"/>
              <a:ext cx="603504" cy="56997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314444" y="2548127"/>
              <a:ext cx="134112" cy="199644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4312920" y="2234184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4">
                  <a:moveTo>
                    <a:pt x="274319" y="550163"/>
                  </a:moveTo>
                  <a:lnTo>
                    <a:pt x="225175" y="545721"/>
                  </a:lnTo>
                  <a:lnTo>
                    <a:pt x="178853" y="532912"/>
                  </a:lnTo>
                  <a:lnTo>
                    <a:pt x="136143" y="512515"/>
                  </a:lnTo>
                  <a:lnTo>
                    <a:pt x="97837" y="485307"/>
                  </a:lnTo>
                  <a:lnTo>
                    <a:pt x="64722" y="452065"/>
                  </a:lnTo>
                  <a:lnTo>
                    <a:pt x="37591" y="413568"/>
                  </a:lnTo>
                  <a:lnTo>
                    <a:pt x="17234" y="370593"/>
                  </a:lnTo>
                  <a:lnTo>
                    <a:pt x="4440" y="323917"/>
                  </a:lnTo>
                  <a:lnTo>
                    <a:pt x="0" y="274319"/>
                  </a:lnTo>
                  <a:lnTo>
                    <a:pt x="4440" y="225175"/>
                  </a:lnTo>
                  <a:lnTo>
                    <a:pt x="17234" y="178853"/>
                  </a:lnTo>
                  <a:lnTo>
                    <a:pt x="37591" y="136143"/>
                  </a:lnTo>
                  <a:lnTo>
                    <a:pt x="64722" y="97837"/>
                  </a:lnTo>
                  <a:lnTo>
                    <a:pt x="97837" y="64722"/>
                  </a:lnTo>
                  <a:lnTo>
                    <a:pt x="136143" y="37591"/>
                  </a:lnTo>
                  <a:lnTo>
                    <a:pt x="178853" y="17234"/>
                  </a:lnTo>
                  <a:lnTo>
                    <a:pt x="225175" y="4440"/>
                  </a:lnTo>
                  <a:lnTo>
                    <a:pt x="274319" y="0"/>
                  </a:lnTo>
                  <a:lnTo>
                    <a:pt x="323917" y="4440"/>
                  </a:lnTo>
                  <a:lnTo>
                    <a:pt x="370593" y="17234"/>
                  </a:lnTo>
                  <a:lnTo>
                    <a:pt x="413568" y="37591"/>
                  </a:lnTo>
                  <a:lnTo>
                    <a:pt x="452065" y="64722"/>
                  </a:lnTo>
                  <a:lnTo>
                    <a:pt x="485307" y="97837"/>
                  </a:lnTo>
                  <a:lnTo>
                    <a:pt x="512515" y="136143"/>
                  </a:lnTo>
                  <a:lnTo>
                    <a:pt x="532912" y="178853"/>
                  </a:lnTo>
                  <a:lnTo>
                    <a:pt x="545721" y="225175"/>
                  </a:lnTo>
                  <a:lnTo>
                    <a:pt x="550163" y="274319"/>
                  </a:lnTo>
                  <a:lnTo>
                    <a:pt x="545721" y="323917"/>
                  </a:lnTo>
                  <a:lnTo>
                    <a:pt x="532912" y="370593"/>
                  </a:lnTo>
                  <a:lnTo>
                    <a:pt x="512515" y="413568"/>
                  </a:lnTo>
                  <a:lnTo>
                    <a:pt x="485307" y="452065"/>
                  </a:lnTo>
                  <a:lnTo>
                    <a:pt x="452065" y="485307"/>
                  </a:lnTo>
                  <a:lnTo>
                    <a:pt x="413568" y="512515"/>
                  </a:lnTo>
                  <a:lnTo>
                    <a:pt x="370593" y="532912"/>
                  </a:lnTo>
                  <a:lnTo>
                    <a:pt x="323917" y="545721"/>
                  </a:lnTo>
                  <a:lnTo>
                    <a:pt x="274319" y="550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392168" y="2287523"/>
              <a:ext cx="33528" cy="2743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750308" y="2287523"/>
              <a:ext cx="33527" cy="2895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392168" y="2287523"/>
              <a:ext cx="391667" cy="390143"/>
            </a:xfrm>
            <a:prstGeom prst="rect">
              <a:avLst/>
            </a:prstGeom>
          </p:spPr>
        </p:pic>
      </p:grpSp>
      <p:grpSp>
        <p:nvGrpSpPr>
          <p:cNvPr id="215" name="object 215"/>
          <p:cNvGrpSpPr/>
          <p:nvPr/>
        </p:nvGrpSpPr>
        <p:grpSpPr>
          <a:xfrm>
            <a:off x="1685545" y="6858004"/>
            <a:ext cx="669290" cy="666115"/>
            <a:chOff x="1685544" y="6858000"/>
            <a:chExt cx="669290" cy="666115"/>
          </a:xfrm>
        </p:grpSpPr>
        <p:pic>
          <p:nvPicPr>
            <p:cNvPr id="216" name="object 21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685544" y="6858000"/>
              <a:ext cx="665987" cy="662939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41931" y="6858000"/>
              <a:ext cx="609600" cy="583692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285999" y="7225283"/>
              <a:ext cx="65532" cy="216408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741931" y="7490460"/>
              <a:ext cx="612647" cy="33527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744979" y="6912863"/>
              <a:ext cx="551815" cy="548640"/>
            </a:xfrm>
            <a:custGeom>
              <a:avLst/>
              <a:gdLst/>
              <a:ahLst/>
              <a:cxnLst/>
              <a:rect l="l" t="t" r="r" b="b"/>
              <a:pathLst>
                <a:path w="551814" h="548640">
                  <a:moveTo>
                    <a:pt x="275843" y="548639"/>
                  </a:moveTo>
                  <a:lnTo>
                    <a:pt x="226246" y="544249"/>
                  </a:lnTo>
                  <a:lnTo>
                    <a:pt x="179570" y="531581"/>
                  </a:lnTo>
                  <a:lnTo>
                    <a:pt x="136595" y="511386"/>
                  </a:lnTo>
                  <a:lnTo>
                    <a:pt x="98098" y="484418"/>
                  </a:lnTo>
                  <a:lnTo>
                    <a:pt x="64856" y="451430"/>
                  </a:lnTo>
                  <a:lnTo>
                    <a:pt x="37648" y="413173"/>
                  </a:lnTo>
                  <a:lnTo>
                    <a:pt x="17251" y="370400"/>
                  </a:lnTo>
                  <a:lnTo>
                    <a:pt x="4442" y="323865"/>
                  </a:lnTo>
                  <a:lnTo>
                    <a:pt x="0" y="274319"/>
                  </a:lnTo>
                  <a:lnTo>
                    <a:pt x="4442" y="225175"/>
                  </a:lnTo>
                  <a:lnTo>
                    <a:pt x="17251" y="178853"/>
                  </a:lnTo>
                  <a:lnTo>
                    <a:pt x="37648" y="136143"/>
                  </a:lnTo>
                  <a:lnTo>
                    <a:pt x="64856" y="97837"/>
                  </a:lnTo>
                  <a:lnTo>
                    <a:pt x="98098" y="64722"/>
                  </a:lnTo>
                  <a:lnTo>
                    <a:pt x="136595" y="37591"/>
                  </a:lnTo>
                  <a:lnTo>
                    <a:pt x="179570" y="17234"/>
                  </a:lnTo>
                  <a:lnTo>
                    <a:pt x="226246" y="4440"/>
                  </a:lnTo>
                  <a:lnTo>
                    <a:pt x="275843" y="0"/>
                  </a:lnTo>
                  <a:lnTo>
                    <a:pt x="325441" y="4440"/>
                  </a:lnTo>
                  <a:lnTo>
                    <a:pt x="372117" y="17234"/>
                  </a:lnTo>
                  <a:lnTo>
                    <a:pt x="415092" y="37591"/>
                  </a:lnTo>
                  <a:lnTo>
                    <a:pt x="453589" y="64722"/>
                  </a:lnTo>
                  <a:lnTo>
                    <a:pt x="486831" y="97837"/>
                  </a:lnTo>
                  <a:lnTo>
                    <a:pt x="514039" y="136143"/>
                  </a:lnTo>
                  <a:lnTo>
                    <a:pt x="534436" y="178853"/>
                  </a:lnTo>
                  <a:lnTo>
                    <a:pt x="547245" y="225175"/>
                  </a:lnTo>
                  <a:lnTo>
                    <a:pt x="551687" y="274319"/>
                  </a:lnTo>
                  <a:lnTo>
                    <a:pt x="547245" y="323865"/>
                  </a:lnTo>
                  <a:lnTo>
                    <a:pt x="534436" y="370400"/>
                  </a:lnTo>
                  <a:lnTo>
                    <a:pt x="514039" y="413173"/>
                  </a:lnTo>
                  <a:lnTo>
                    <a:pt x="486831" y="451430"/>
                  </a:lnTo>
                  <a:lnTo>
                    <a:pt x="453589" y="484418"/>
                  </a:lnTo>
                  <a:lnTo>
                    <a:pt x="415092" y="511386"/>
                  </a:lnTo>
                  <a:lnTo>
                    <a:pt x="372117" y="531581"/>
                  </a:lnTo>
                  <a:lnTo>
                    <a:pt x="325441" y="544249"/>
                  </a:lnTo>
                  <a:lnTo>
                    <a:pt x="275843" y="548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266187" y="6958583"/>
              <a:ext cx="10667" cy="12191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173223" y="6958583"/>
              <a:ext cx="92963" cy="9906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763267" y="7295387"/>
              <a:ext cx="513587" cy="1752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63267" y="7289292"/>
              <a:ext cx="150876" cy="15240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150363" y="7335012"/>
              <a:ext cx="105156" cy="97535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129027" y="7318248"/>
              <a:ext cx="137159" cy="12344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763267" y="6958583"/>
              <a:ext cx="105156" cy="12801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763267" y="6958583"/>
              <a:ext cx="513587" cy="502919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2286003" y="2795269"/>
            <a:ext cx="1812289" cy="2299971"/>
            <a:chOff x="2286000" y="2795270"/>
            <a:chExt cx="1812289" cy="2299970"/>
          </a:xfrm>
        </p:grpSpPr>
        <p:sp>
          <p:nvSpPr>
            <p:cNvPr id="230" name="object 230"/>
            <p:cNvSpPr/>
            <p:nvPr/>
          </p:nvSpPr>
          <p:spPr>
            <a:xfrm>
              <a:off x="2290571" y="2799588"/>
              <a:ext cx="1804670" cy="2291080"/>
            </a:xfrm>
            <a:custGeom>
              <a:avLst/>
              <a:gdLst/>
              <a:ahLst/>
              <a:cxnLst/>
              <a:rect l="l" t="t" r="r" b="b"/>
              <a:pathLst>
                <a:path w="1804670" h="2291079">
                  <a:moveTo>
                    <a:pt x="1804416" y="2290572"/>
                  </a:moveTo>
                  <a:lnTo>
                    <a:pt x="0" y="2290572"/>
                  </a:lnTo>
                  <a:lnTo>
                    <a:pt x="0" y="0"/>
                  </a:lnTo>
                  <a:lnTo>
                    <a:pt x="1804416" y="0"/>
                  </a:lnTo>
                  <a:lnTo>
                    <a:pt x="1804416" y="2290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286000" y="2795282"/>
              <a:ext cx="1812289" cy="2299970"/>
            </a:xfrm>
            <a:custGeom>
              <a:avLst/>
              <a:gdLst/>
              <a:ahLst/>
              <a:cxnLst/>
              <a:rect l="l" t="t" r="r" b="b"/>
              <a:pathLst>
                <a:path w="1812289" h="2299970">
                  <a:moveTo>
                    <a:pt x="1812036" y="0"/>
                  </a:moveTo>
                  <a:lnTo>
                    <a:pt x="1802892" y="0"/>
                  </a:lnTo>
                  <a:lnTo>
                    <a:pt x="1802892" y="10160"/>
                  </a:lnTo>
                  <a:lnTo>
                    <a:pt x="1802892" y="2288540"/>
                  </a:lnTo>
                  <a:lnTo>
                    <a:pt x="9144" y="2288540"/>
                  </a:lnTo>
                  <a:lnTo>
                    <a:pt x="9144" y="10160"/>
                  </a:lnTo>
                  <a:lnTo>
                    <a:pt x="1802892" y="10160"/>
                  </a:lnTo>
                  <a:lnTo>
                    <a:pt x="180289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2288540"/>
                  </a:lnTo>
                  <a:lnTo>
                    <a:pt x="0" y="2294890"/>
                  </a:lnTo>
                  <a:lnTo>
                    <a:pt x="0" y="2299970"/>
                  </a:lnTo>
                  <a:lnTo>
                    <a:pt x="1807464" y="2299970"/>
                  </a:lnTo>
                  <a:lnTo>
                    <a:pt x="1807464" y="2299462"/>
                  </a:lnTo>
                  <a:lnTo>
                    <a:pt x="1812036" y="2299462"/>
                  </a:lnTo>
                  <a:lnTo>
                    <a:pt x="1812036" y="2288794"/>
                  </a:lnTo>
                  <a:lnTo>
                    <a:pt x="1807464" y="2288794"/>
                  </a:lnTo>
                  <a:lnTo>
                    <a:pt x="1807464" y="2288540"/>
                  </a:lnTo>
                  <a:lnTo>
                    <a:pt x="1812036" y="2288540"/>
                  </a:lnTo>
                  <a:lnTo>
                    <a:pt x="1812036" y="10160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2F52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380488" y="3131819"/>
              <a:ext cx="291465" cy="1875155"/>
            </a:xfrm>
            <a:custGeom>
              <a:avLst/>
              <a:gdLst/>
              <a:ahLst/>
              <a:cxnLst/>
              <a:rect l="l" t="t" r="r" b="b"/>
              <a:pathLst>
                <a:path w="291464" h="1875154">
                  <a:moveTo>
                    <a:pt x="27432" y="1857768"/>
                  </a:moveTo>
                  <a:lnTo>
                    <a:pt x="25908" y="1854720"/>
                  </a:lnTo>
                  <a:lnTo>
                    <a:pt x="19812" y="1848624"/>
                  </a:lnTo>
                  <a:lnTo>
                    <a:pt x="16764" y="1847100"/>
                  </a:lnTo>
                  <a:lnTo>
                    <a:pt x="9144" y="1847100"/>
                  </a:lnTo>
                  <a:lnTo>
                    <a:pt x="6096" y="1848624"/>
                  </a:lnTo>
                  <a:lnTo>
                    <a:pt x="3048" y="1851672"/>
                  </a:lnTo>
                  <a:lnTo>
                    <a:pt x="0" y="1857768"/>
                  </a:lnTo>
                  <a:lnTo>
                    <a:pt x="0" y="1865388"/>
                  </a:lnTo>
                  <a:lnTo>
                    <a:pt x="3048" y="1871484"/>
                  </a:lnTo>
                  <a:lnTo>
                    <a:pt x="6096" y="1874532"/>
                  </a:lnTo>
                  <a:lnTo>
                    <a:pt x="19812" y="1874532"/>
                  </a:lnTo>
                  <a:lnTo>
                    <a:pt x="22860" y="1871484"/>
                  </a:lnTo>
                  <a:lnTo>
                    <a:pt x="25908" y="1868436"/>
                  </a:lnTo>
                  <a:lnTo>
                    <a:pt x="27432" y="1865388"/>
                  </a:lnTo>
                  <a:lnTo>
                    <a:pt x="27432" y="1857768"/>
                  </a:lnTo>
                  <a:close/>
                </a:path>
                <a:path w="291464" h="1875154">
                  <a:moveTo>
                    <a:pt x="30467" y="0"/>
                  </a:moveTo>
                  <a:lnTo>
                    <a:pt x="21336" y="0"/>
                  </a:lnTo>
                  <a:lnTo>
                    <a:pt x="21336" y="59448"/>
                  </a:lnTo>
                  <a:lnTo>
                    <a:pt x="30467" y="59448"/>
                  </a:lnTo>
                  <a:lnTo>
                    <a:pt x="30467" y="0"/>
                  </a:lnTo>
                  <a:close/>
                </a:path>
                <a:path w="291464" h="1875154">
                  <a:moveTo>
                    <a:pt x="291084" y="1857768"/>
                  </a:moveTo>
                  <a:lnTo>
                    <a:pt x="289560" y="1854720"/>
                  </a:lnTo>
                  <a:lnTo>
                    <a:pt x="286512" y="1851672"/>
                  </a:lnTo>
                  <a:lnTo>
                    <a:pt x="284988" y="1848624"/>
                  </a:lnTo>
                  <a:lnTo>
                    <a:pt x="280416" y="1847100"/>
                  </a:lnTo>
                  <a:lnTo>
                    <a:pt x="274320" y="1847100"/>
                  </a:lnTo>
                  <a:lnTo>
                    <a:pt x="269748" y="1848624"/>
                  </a:lnTo>
                  <a:lnTo>
                    <a:pt x="268224" y="1851672"/>
                  </a:lnTo>
                  <a:lnTo>
                    <a:pt x="265176" y="1854720"/>
                  </a:lnTo>
                  <a:lnTo>
                    <a:pt x="263652" y="1857768"/>
                  </a:lnTo>
                  <a:lnTo>
                    <a:pt x="263652" y="1865388"/>
                  </a:lnTo>
                  <a:lnTo>
                    <a:pt x="265176" y="1868436"/>
                  </a:lnTo>
                  <a:lnTo>
                    <a:pt x="268224" y="1871484"/>
                  </a:lnTo>
                  <a:lnTo>
                    <a:pt x="269748" y="1874532"/>
                  </a:lnTo>
                  <a:lnTo>
                    <a:pt x="284988" y="1874532"/>
                  </a:lnTo>
                  <a:lnTo>
                    <a:pt x="286512" y="1871484"/>
                  </a:lnTo>
                  <a:lnTo>
                    <a:pt x="289560" y="1868436"/>
                  </a:lnTo>
                  <a:lnTo>
                    <a:pt x="291084" y="1865388"/>
                  </a:lnTo>
                  <a:lnTo>
                    <a:pt x="291084" y="1857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353055" y="3075432"/>
              <a:ext cx="614172" cy="1694688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2776728" y="497890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9812" y="27432"/>
                  </a:moveTo>
                  <a:lnTo>
                    <a:pt x="6096" y="27432"/>
                  </a:lnTo>
                  <a:lnTo>
                    <a:pt x="3048" y="24384"/>
                  </a:lnTo>
                  <a:lnTo>
                    <a:pt x="0" y="18288"/>
                  </a:lnTo>
                  <a:lnTo>
                    <a:pt x="0" y="10668"/>
                  </a:lnTo>
                  <a:lnTo>
                    <a:pt x="3048" y="4572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5908" y="7620"/>
                  </a:lnTo>
                  <a:lnTo>
                    <a:pt x="27432" y="10668"/>
                  </a:lnTo>
                  <a:lnTo>
                    <a:pt x="27432" y="18288"/>
                  </a:lnTo>
                  <a:lnTo>
                    <a:pt x="25908" y="21336"/>
                  </a:lnTo>
                  <a:lnTo>
                    <a:pt x="22860" y="24384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5" name="object 235"/>
          <p:cNvGrpSpPr/>
          <p:nvPr/>
        </p:nvGrpSpPr>
        <p:grpSpPr>
          <a:xfrm>
            <a:off x="1056133" y="2089404"/>
            <a:ext cx="494029" cy="7969250"/>
            <a:chOff x="1056132" y="2089404"/>
            <a:chExt cx="494030" cy="7969250"/>
          </a:xfrm>
        </p:grpSpPr>
        <p:sp>
          <p:nvSpPr>
            <p:cNvPr id="236" name="object 236"/>
            <p:cNvSpPr/>
            <p:nvPr/>
          </p:nvSpPr>
          <p:spPr>
            <a:xfrm>
              <a:off x="1101852" y="2089404"/>
              <a:ext cx="448309" cy="7969250"/>
            </a:xfrm>
            <a:custGeom>
              <a:avLst/>
              <a:gdLst/>
              <a:ahLst/>
              <a:cxnLst/>
              <a:rect l="l" t="t" r="r" b="b"/>
              <a:pathLst>
                <a:path w="448309" h="7969250">
                  <a:moveTo>
                    <a:pt x="448055" y="7968996"/>
                  </a:moveTo>
                  <a:lnTo>
                    <a:pt x="282337" y="7968996"/>
                  </a:lnTo>
                  <a:lnTo>
                    <a:pt x="0" y="7898892"/>
                  </a:lnTo>
                  <a:lnTo>
                    <a:pt x="0" y="0"/>
                  </a:lnTo>
                  <a:lnTo>
                    <a:pt x="448055" y="112775"/>
                  </a:lnTo>
                  <a:lnTo>
                    <a:pt x="448055" y="79689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56132" y="2175485"/>
              <a:ext cx="457200" cy="7883525"/>
            </a:xfrm>
            <a:custGeom>
              <a:avLst/>
              <a:gdLst/>
              <a:ahLst/>
              <a:cxnLst/>
              <a:rect l="l" t="t" r="r" b="b"/>
              <a:pathLst>
                <a:path w="457200" h="7883525">
                  <a:moveTo>
                    <a:pt x="457200" y="7882914"/>
                  </a:moveTo>
                  <a:lnTo>
                    <a:pt x="0" y="7882914"/>
                  </a:lnTo>
                  <a:lnTo>
                    <a:pt x="0" y="0"/>
                  </a:lnTo>
                  <a:lnTo>
                    <a:pt x="457200" y="113562"/>
                  </a:lnTo>
                  <a:lnTo>
                    <a:pt x="457200" y="7882914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165847" y="8887472"/>
              <a:ext cx="241300" cy="492759"/>
            </a:xfrm>
            <a:custGeom>
              <a:avLst/>
              <a:gdLst/>
              <a:ahLst/>
              <a:cxnLst/>
              <a:rect l="l" t="t" r="r" b="b"/>
              <a:pathLst>
                <a:path w="241300" h="492759">
                  <a:moveTo>
                    <a:pt x="240792" y="262636"/>
                  </a:moveTo>
                  <a:lnTo>
                    <a:pt x="0" y="209296"/>
                  </a:lnTo>
                  <a:lnTo>
                    <a:pt x="0" y="253492"/>
                  </a:lnTo>
                  <a:lnTo>
                    <a:pt x="153924" y="288544"/>
                  </a:lnTo>
                  <a:lnTo>
                    <a:pt x="0" y="329692"/>
                  </a:lnTo>
                  <a:lnTo>
                    <a:pt x="0" y="370840"/>
                  </a:lnTo>
                  <a:lnTo>
                    <a:pt x="153924" y="413512"/>
                  </a:lnTo>
                  <a:lnTo>
                    <a:pt x="0" y="447040"/>
                  </a:lnTo>
                  <a:lnTo>
                    <a:pt x="0" y="492760"/>
                  </a:lnTo>
                  <a:lnTo>
                    <a:pt x="240792" y="439420"/>
                  </a:lnTo>
                  <a:lnTo>
                    <a:pt x="240792" y="393700"/>
                  </a:lnTo>
                  <a:lnTo>
                    <a:pt x="85344" y="351028"/>
                  </a:lnTo>
                  <a:lnTo>
                    <a:pt x="240792" y="308356"/>
                  </a:lnTo>
                  <a:lnTo>
                    <a:pt x="240792" y="262636"/>
                  </a:lnTo>
                  <a:close/>
                </a:path>
                <a:path w="241300" h="492759">
                  <a:moveTo>
                    <a:pt x="240792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" y="44450"/>
                  </a:lnTo>
                  <a:lnTo>
                    <a:pt x="91440" y="128270"/>
                  </a:lnTo>
                  <a:lnTo>
                    <a:pt x="0" y="128270"/>
                  </a:lnTo>
                  <a:lnTo>
                    <a:pt x="0" y="172720"/>
                  </a:lnTo>
                  <a:lnTo>
                    <a:pt x="240792" y="172720"/>
                  </a:lnTo>
                  <a:lnTo>
                    <a:pt x="240792" y="128270"/>
                  </a:lnTo>
                  <a:lnTo>
                    <a:pt x="135636" y="128270"/>
                  </a:lnTo>
                  <a:lnTo>
                    <a:pt x="135636" y="44450"/>
                  </a:lnTo>
                  <a:lnTo>
                    <a:pt x="240792" y="4445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165859" y="8476488"/>
              <a:ext cx="240792" cy="373379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165860" y="8244852"/>
              <a:ext cx="241300" cy="129539"/>
            </a:xfrm>
            <a:custGeom>
              <a:avLst/>
              <a:gdLst/>
              <a:ahLst/>
              <a:cxnLst/>
              <a:rect l="l" t="t" r="r" b="b"/>
              <a:pathLst>
                <a:path w="241300" h="129540">
                  <a:moveTo>
                    <a:pt x="240792" y="43180"/>
                  </a:moveTo>
                  <a:lnTo>
                    <a:pt x="44196" y="4318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86360"/>
                  </a:lnTo>
                  <a:lnTo>
                    <a:pt x="0" y="129540"/>
                  </a:lnTo>
                  <a:lnTo>
                    <a:pt x="44196" y="129540"/>
                  </a:lnTo>
                  <a:lnTo>
                    <a:pt x="44196" y="86360"/>
                  </a:lnTo>
                  <a:lnTo>
                    <a:pt x="240792" y="86360"/>
                  </a:lnTo>
                  <a:lnTo>
                    <a:pt x="240792" y="43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59763" y="7973568"/>
              <a:ext cx="252983" cy="24993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59763" y="7705343"/>
              <a:ext cx="252983" cy="149351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165859" y="7242048"/>
              <a:ext cx="240792" cy="435864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1165847" y="6990333"/>
              <a:ext cx="241300" cy="120650"/>
            </a:xfrm>
            <a:custGeom>
              <a:avLst/>
              <a:gdLst/>
              <a:ahLst/>
              <a:cxnLst/>
              <a:rect l="l" t="t" r="r" b="b"/>
              <a:pathLst>
                <a:path w="241300" h="120650">
                  <a:moveTo>
                    <a:pt x="240792" y="76200"/>
                  </a:moveTo>
                  <a:lnTo>
                    <a:pt x="132588" y="76200"/>
                  </a:lnTo>
                  <a:lnTo>
                    <a:pt x="132588" y="0"/>
                  </a:lnTo>
                  <a:lnTo>
                    <a:pt x="88392" y="0"/>
                  </a:lnTo>
                  <a:lnTo>
                    <a:pt x="88392" y="76200"/>
                  </a:lnTo>
                  <a:lnTo>
                    <a:pt x="44196" y="76200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0" y="120650"/>
                  </a:lnTo>
                  <a:lnTo>
                    <a:pt x="240792" y="120650"/>
                  </a:lnTo>
                  <a:lnTo>
                    <a:pt x="240792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159763" y="6711695"/>
              <a:ext cx="252983" cy="24993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65859" y="6507480"/>
              <a:ext cx="240792" cy="155448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165859" y="6230111"/>
              <a:ext cx="240792" cy="15087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159763" y="5948171"/>
              <a:ext cx="252983" cy="249936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159763" y="5774436"/>
              <a:ext cx="252983" cy="14935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159763" y="5599175"/>
              <a:ext cx="252983" cy="149351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165860" y="5367527"/>
              <a:ext cx="240791" cy="94487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59764" y="5131308"/>
              <a:ext cx="252984" cy="150876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59764" y="4939283"/>
              <a:ext cx="246887" cy="16763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159764" y="4748784"/>
              <a:ext cx="252984" cy="167640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165847" y="4446523"/>
              <a:ext cx="241300" cy="172720"/>
            </a:xfrm>
            <a:custGeom>
              <a:avLst/>
              <a:gdLst/>
              <a:ahLst/>
              <a:cxnLst/>
              <a:rect l="l" t="t" r="r" b="b"/>
              <a:pathLst>
                <a:path w="241300" h="172720">
                  <a:moveTo>
                    <a:pt x="240792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" y="44450"/>
                  </a:lnTo>
                  <a:lnTo>
                    <a:pt x="91440" y="128270"/>
                  </a:lnTo>
                  <a:lnTo>
                    <a:pt x="0" y="128270"/>
                  </a:lnTo>
                  <a:lnTo>
                    <a:pt x="0" y="172720"/>
                  </a:lnTo>
                  <a:lnTo>
                    <a:pt x="240792" y="172720"/>
                  </a:lnTo>
                  <a:lnTo>
                    <a:pt x="240792" y="128270"/>
                  </a:lnTo>
                  <a:lnTo>
                    <a:pt x="135636" y="128270"/>
                  </a:lnTo>
                  <a:lnTo>
                    <a:pt x="135636" y="44450"/>
                  </a:lnTo>
                  <a:lnTo>
                    <a:pt x="240792" y="4445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165859" y="4239768"/>
              <a:ext cx="240792" cy="150876"/>
            </a:xfrm>
            <a:prstGeom prst="rect">
              <a:avLst/>
            </a:prstGeom>
          </p:spPr>
        </p:pic>
      </p:grpSp>
      <p:sp>
        <p:nvSpPr>
          <p:cNvPr id="257" name="object 257"/>
          <p:cNvSpPr/>
          <p:nvPr/>
        </p:nvSpPr>
        <p:spPr>
          <a:xfrm>
            <a:off x="4975862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9812" y="28956"/>
                </a:moveTo>
                <a:lnTo>
                  <a:pt x="10668" y="28956"/>
                </a:lnTo>
                <a:lnTo>
                  <a:pt x="4572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2860" y="1524"/>
                </a:lnTo>
                <a:lnTo>
                  <a:pt x="28956" y="7620"/>
                </a:lnTo>
                <a:lnTo>
                  <a:pt x="28956" y="22860"/>
                </a:lnTo>
                <a:lnTo>
                  <a:pt x="25908" y="25908"/>
                </a:lnTo>
                <a:lnTo>
                  <a:pt x="1981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114547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4572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4384" y="4572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5908"/>
                </a:lnTo>
                <a:lnTo>
                  <a:pt x="22860" y="27432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530598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3048" y="4572"/>
                </a:ln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0" name="object 260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4943858" y="2839211"/>
            <a:ext cx="1495044" cy="2087880"/>
          </a:xfrm>
          <a:prstGeom prst="rect">
            <a:avLst/>
          </a:prstGeom>
        </p:spPr>
      </p:pic>
      <p:sp>
        <p:nvSpPr>
          <p:cNvPr id="261" name="object 261"/>
          <p:cNvSpPr/>
          <p:nvPr/>
        </p:nvSpPr>
        <p:spPr>
          <a:xfrm>
            <a:off x="5806442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4572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4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083810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3048" y="4572"/>
                </a:ln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359654" y="5035298"/>
            <a:ext cx="29210" cy="29210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18288" y="28956"/>
                </a:moveTo>
                <a:lnTo>
                  <a:pt x="10668" y="28956"/>
                </a:lnTo>
                <a:lnTo>
                  <a:pt x="4572" y="25908"/>
                </a:lnTo>
                <a:lnTo>
                  <a:pt x="1524" y="22860"/>
                </a:lnTo>
                <a:lnTo>
                  <a:pt x="0" y="18288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8288" y="0"/>
                </a:lnTo>
                <a:lnTo>
                  <a:pt x="22860" y="1524"/>
                </a:lnTo>
                <a:lnTo>
                  <a:pt x="24384" y="4572"/>
                </a:lnTo>
                <a:lnTo>
                  <a:pt x="27432" y="7620"/>
                </a:lnTo>
                <a:lnTo>
                  <a:pt x="28956" y="10668"/>
                </a:lnTo>
                <a:lnTo>
                  <a:pt x="28956" y="18288"/>
                </a:lnTo>
                <a:lnTo>
                  <a:pt x="27432" y="22860"/>
                </a:lnTo>
                <a:lnTo>
                  <a:pt x="24384" y="25908"/>
                </a:lnTo>
                <a:lnTo>
                  <a:pt x="22860" y="27432"/>
                </a:lnTo>
                <a:lnTo>
                  <a:pt x="1828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4" name="object 2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956564" y="2907792"/>
            <a:ext cx="1114042" cy="2121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SAY-LONG HAUL.pdf</dc:title>
  <dc:creator>Georgebirla.B</dc:creator>
  <cp:lastModifiedBy>Georgebirla  Bose ( SALES)</cp:lastModifiedBy>
  <cp:revision>1</cp:revision>
  <dcterms:created xsi:type="dcterms:W3CDTF">2023-06-23T10:21:02Z</dcterms:created>
  <dcterms:modified xsi:type="dcterms:W3CDTF">2023-06-23T10:27:38Z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2023-06-23T00:00:00Z</vt:filetime>
  </property>
  <property fmtid="{D5CDD505-2E9C-101B-9397-08002B2CF9AE}" pid="3" name="LastSaved">
    <vt:filetime>2023-06-23T00:00:00Z</vt:filetime>
  </property>
  <property fmtid="{D5CDD505-2E9C-101B-9397-08002B2CF9AE}" pid="4" name="Producer">
    <vt:lpwstr>Microsoft: Print To PDF</vt:lpwstr>
  </property>
</Properties>
</file>